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charts/chart1.xml" ContentType="application/vnd.openxmlformats-officedocument.drawingml.chart+xml"/>
  <Override PartName="/ppt/drawings/drawing1.xml" ContentType="application/vnd.openxmlformats-officedocument.drawingml.chartshapes+xml"/>
  <Override PartName="/ppt/charts/chart2.xml" ContentType="application/vnd.openxmlformats-officedocument.drawingml.chart+xml"/>
  <Override PartName="/ppt/charts/chart3.xml" ContentType="application/vnd.openxmlformats-officedocument.drawingml.chart+xml"/>
  <Override PartName="/ppt/drawings/drawing2.xml" ContentType="application/vnd.openxmlformats-officedocument.drawingml.chartshapes+xml"/>
  <Override PartName="/ppt/charts/chart4.xml" ContentType="application/vnd.openxmlformats-officedocument.drawingml.chart+xml"/>
  <Override PartName="/ppt/theme/themeOverride1.xml" ContentType="application/vnd.openxmlformats-officedocument.themeOverride+xml"/>
  <Override PartName="/ppt/drawings/drawing3.xml" ContentType="application/vnd.openxmlformats-officedocument.drawingml.chartshapes+xml"/>
  <Override PartName="/docProps/core.xml" ContentType="application/vnd.openxmlformats-package.core-properties+xml"/>
  <Override PartName="/docProps/app.xml" ContentType="application/vnd.openxmlformats-officedocument.extended-properties+xml"/>
  <Override PartName="/ppt/charts/colors1.xml" ContentType="application/vnd.ms-office.chartcolorstyle+xml"/>
  <Override PartName="/ppt/charts/style1.xml" ContentType="application/vnd.ms-office.chartstyle+xml"/>
  <Override PartName="/ppt/charts/colors2.xml" ContentType="application/vnd.ms-office.chartcolorstyle+xml"/>
  <Override PartName="/ppt/charts/style2.xml" ContentType="application/vnd.ms-office.chartstyle+xml"/>
  <Override PartName="/ppt/charts/colors3.xml" ContentType="application/vnd.ms-office.chartcolorstyle+xml"/>
  <Override PartName="/ppt/charts/style3.xml" ContentType="application/vnd.ms-office.chartstyle+xml"/>
  <Override PartName="/ppt/charts/colors4.xml" ContentType="application/vnd.ms-office.chartcolorstyle+xml"/>
  <Override PartName="/ppt/charts/style4.xml" ContentType="application/vnd.ms-office.chartstyle+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2" r:id="rId2"/>
    <p:sldId id="279" r:id="rId3"/>
    <p:sldId id="271" r:id="rId4"/>
    <p:sldId id="313" r:id="rId5"/>
    <p:sldId id="314" r:id="rId6"/>
    <p:sldId id="281" r:id="rId7"/>
    <p:sldId id="280" r:id="rId8"/>
    <p:sldId id="270" r:id="rId9"/>
    <p:sldId id="286" r:id="rId10"/>
    <p:sldId id="315" r:id="rId11"/>
    <p:sldId id="284" r:id="rId12"/>
    <p:sldId id="285" r:id="rId13"/>
    <p:sldId id="305" r:id="rId14"/>
    <p:sldId id="303" r:id="rId15"/>
    <p:sldId id="316" r:id="rId16"/>
    <p:sldId id="304" r:id="rId17"/>
    <p:sldId id="289" r:id="rId18"/>
    <p:sldId id="290" r:id="rId19"/>
    <p:sldId id="292" r:id="rId20"/>
    <p:sldId id="300" r:id="rId21"/>
    <p:sldId id="293" r:id="rId22"/>
    <p:sldId id="294" r:id="rId23"/>
    <p:sldId id="295" r:id="rId24"/>
    <p:sldId id="321" r:id="rId25"/>
    <p:sldId id="297" r:id="rId26"/>
    <p:sldId id="306" r:id="rId27"/>
    <p:sldId id="322" r:id="rId28"/>
    <p:sldId id="307" r:id="rId29"/>
    <p:sldId id="308" r:id="rId30"/>
    <p:sldId id="310" r:id="rId31"/>
    <p:sldId id="312" r:id="rId32"/>
    <p:sldId id="296" r:id="rId33"/>
    <p:sldId id="299" r:id="rId34"/>
    <p:sldId id="301" r:id="rId35"/>
    <p:sldId id="302" r:id="rId36"/>
    <p:sldId id="311" r:id="rId37"/>
    <p:sldId id="276" r:id="rId38"/>
    <p:sldId id="317" r:id="rId39"/>
    <p:sldId id="318" r:id="rId40"/>
    <p:sldId id="274" r:id="rId41"/>
    <p:sldId id="278" r:id="rId42"/>
    <p:sldId id="260" r:id="rId43"/>
    <p:sldId id="261" r:id="rId44"/>
    <p:sldId id="283" r:id="rId45"/>
    <p:sldId id="319" r:id="rId46"/>
    <p:sldId id="275" r:id="rId47"/>
    <p:sldId id="320" r:id="rId48"/>
    <p:sldId id="269" r:id="rId49"/>
  </p:sldIdLst>
  <p:sldSz cx="12192000" cy="6858000"/>
  <p:notesSz cx="6858000" cy="9144000"/>
  <p:defaultText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384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USER" initials="U" lastIdx="2" clrIdx="0">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69696"/>
    <a:srgbClr val="B2B2B2"/>
    <a:srgbClr val="0066FF"/>
    <a:srgbClr val="009ED6"/>
    <a:srgbClr val="00582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5C22544A-7EE6-4342-B048-85BDC9FD1C3A}" styleName="Estilo Médio 2 - Ênfas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enhum Estilo, Nenhuma Grade">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C2FFA5D-87B4-456A-9821-1D502468CF0F}" styleName="Estilo com Tema 1 - Ênfase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284E427A-3D55-4303-BF80-6455036E1DE7}" styleName="Estilo com Tema 1 - Ênfase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69C7853C-536D-4A76-A0AE-DD22124D55A5}" styleName="Estilo com Tema 1 - Ênfase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775DCB02-9BB8-47FD-8907-85C794F793BA}" styleName="Estilo com Tema 1 - Ênfase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 styleId="{35758FB7-9AC5-4552-8A53-C91805E547FA}" styleName="Estilo com Tema 1 - Ênfase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08FB837D-C827-4EFA-A057-4D05807E0F7C}" styleName="Estilo com Tema 1 - Ênfase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638B1855-1B75-4FBE-930C-398BA8C253C6}" styleName="Estilo com Tema 2 - Ênfase 6">
    <a:tblBg>
      <a:fillRef idx="3">
        <a:schemeClr val="accent6"/>
      </a:fillRef>
      <a:effectRef idx="3">
        <a:schemeClr val="accent6"/>
      </a:effectRef>
    </a:tblBg>
    <a:wholeTbl>
      <a:tcTxStyle>
        <a:fontRef idx="minor">
          <a:scrgbClr r="0" g="0" b="0"/>
        </a:fontRef>
        <a:schemeClr val="lt1"/>
      </a:tcTxStyle>
      <a:tcStyle>
        <a:tcBdr>
          <a:left>
            <a:lnRef idx="1">
              <a:schemeClr val="accent6">
                <a:tint val="50000"/>
              </a:schemeClr>
            </a:lnRef>
          </a:left>
          <a:right>
            <a:lnRef idx="1">
              <a:schemeClr val="accent6">
                <a:tint val="50000"/>
              </a:schemeClr>
            </a:lnRef>
          </a:right>
          <a:top>
            <a:lnRef idx="1">
              <a:schemeClr val="accent6">
                <a:tint val="50000"/>
              </a:schemeClr>
            </a:lnRef>
          </a:top>
          <a:bottom>
            <a:lnRef idx="1">
              <a:schemeClr val="accent6">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327F97BB-C833-4FB7-BDE5-3F7075034690}" styleName="Estilo com Tema 2 - Ênfase 5">
    <a:tblBg>
      <a:fillRef idx="3">
        <a:schemeClr val="accent5"/>
      </a:fillRef>
      <a:effectRef idx="3">
        <a:schemeClr val="accent5"/>
      </a:effectRef>
    </a:tblBg>
    <a:wholeTbl>
      <a:tcTxStyle>
        <a:fontRef idx="minor">
          <a:scrgbClr r="0" g="0" b="0"/>
        </a:fontRef>
        <a:schemeClr val="lt1"/>
      </a:tcTxStyle>
      <a:tcStyle>
        <a:tcBdr>
          <a:left>
            <a:lnRef idx="1">
              <a:schemeClr val="accent5">
                <a:tint val="50000"/>
              </a:schemeClr>
            </a:lnRef>
          </a:left>
          <a:right>
            <a:lnRef idx="1">
              <a:schemeClr val="accent5">
                <a:tint val="50000"/>
              </a:schemeClr>
            </a:lnRef>
          </a:right>
          <a:top>
            <a:lnRef idx="1">
              <a:schemeClr val="accent5">
                <a:tint val="50000"/>
              </a:schemeClr>
            </a:lnRef>
          </a:top>
          <a:bottom>
            <a:lnRef idx="1">
              <a:schemeClr val="accent5">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E269D01E-BC32-4049-B463-5C60D7B0CCD2}" styleName="Estilo com Tema 2 - Ênfase 4">
    <a:tblBg>
      <a:fillRef idx="3">
        <a:schemeClr val="accent4"/>
      </a:fillRef>
      <a:effectRef idx="3">
        <a:schemeClr val="accent4"/>
      </a:effectRef>
    </a:tblBg>
    <a:wholeTbl>
      <a:tcTxStyle>
        <a:fontRef idx="minor">
          <a:scrgbClr r="0" g="0" b="0"/>
        </a:fontRef>
        <a:schemeClr val="lt1"/>
      </a:tcTxStyle>
      <a:tcStyle>
        <a:tcBdr>
          <a:left>
            <a:lnRef idx="1">
              <a:schemeClr val="accent4">
                <a:tint val="50000"/>
              </a:schemeClr>
            </a:lnRef>
          </a:left>
          <a:right>
            <a:lnRef idx="1">
              <a:schemeClr val="accent4">
                <a:tint val="50000"/>
              </a:schemeClr>
            </a:lnRef>
          </a:right>
          <a:top>
            <a:lnRef idx="1">
              <a:schemeClr val="accent4">
                <a:tint val="50000"/>
              </a:schemeClr>
            </a:lnRef>
          </a:top>
          <a:bottom>
            <a:lnRef idx="1">
              <a:schemeClr val="accent4">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306799F8-075E-4A3A-A7F6-7FBC6576F1A4}" styleName="Estilo com Tema 2 - Ênfase 3">
    <a:tblBg>
      <a:fillRef idx="3">
        <a:schemeClr val="accent3"/>
      </a:fillRef>
      <a:effectRef idx="3">
        <a:schemeClr val="accent3"/>
      </a:effectRef>
    </a:tblBg>
    <a:wholeTbl>
      <a:tcTxStyle>
        <a:fontRef idx="minor">
          <a:scrgbClr r="0" g="0" b="0"/>
        </a:fontRef>
        <a:schemeClr val="lt1"/>
      </a:tcTxStyle>
      <a:tcStyle>
        <a:tcBdr>
          <a:left>
            <a:lnRef idx="1">
              <a:schemeClr val="accent3">
                <a:tint val="50000"/>
              </a:schemeClr>
            </a:lnRef>
          </a:left>
          <a:right>
            <a:lnRef idx="1">
              <a:schemeClr val="accent3">
                <a:tint val="50000"/>
              </a:schemeClr>
            </a:lnRef>
          </a:right>
          <a:top>
            <a:lnRef idx="1">
              <a:schemeClr val="accent3">
                <a:tint val="50000"/>
              </a:schemeClr>
            </a:lnRef>
          </a:top>
          <a:bottom>
            <a:lnRef idx="1">
              <a:schemeClr val="accent3">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18603FDC-E32A-4AB5-989C-0864C3EAD2B8}" styleName="Estilo com Tema 2 - Ênfase 2">
    <a:tblBg>
      <a:fillRef idx="3">
        <a:schemeClr val="accent2"/>
      </a:fillRef>
      <a:effectRef idx="3">
        <a:schemeClr val="accent2"/>
      </a:effectRef>
    </a:tblBg>
    <a:wholeTbl>
      <a:tcTxStyle>
        <a:fontRef idx="minor">
          <a:scrgbClr r="0" g="0" b="0"/>
        </a:fontRef>
        <a:schemeClr val="lt1"/>
      </a:tcTxStyle>
      <a:tcStyle>
        <a:tcBdr>
          <a:left>
            <a:lnRef idx="1">
              <a:schemeClr val="accent2">
                <a:tint val="50000"/>
              </a:schemeClr>
            </a:lnRef>
          </a:left>
          <a:right>
            <a:lnRef idx="1">
              <a:schemeClr val="accent2">
                <a:tint val="50000"/>
              </a:schemeClr>
            </a:lnRef>
          </a:right>
          <a:top>
            <a:lnRef idx="1">
              <a:schemeClr val="accent2">
                <a:tint val="50000"/>
              </a:schemeClr>
            </a:lnRef>
          </a:top>
          <a:bottom>
            <a:lnRef idx="1">
              <a:schemeClr val="accent2">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D113A9D2-9D6B-4929-AA2D-F23B5EE8CBE7}" styleName="Estilo com Tema 2 - Ênfase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9247" autoAdjust="0"/>
    <p:restoredTop sz="94660"/>
  </p:normalViewPr>
  <p:slideViewPr>
    <p:cSldViewPr snapToGrid="0">
      <p:cViewPr>
        <p:scale>
          <a:sx n="115" d="100"/>
          <a:sy n="115" d="100"/>
        </p:scale>
        <p:origin x="-108" y="-72"/>
      </p:cViewPr>
      <p:guideLst>
        <p:guide orient="horz" pos="2160"/>
        <p:guide pos="3840"/>
      </p:guideLst>
    </p:cSldViewPr>
  </p:slideViewPr>
  <p:notesTextViewPr>
    <p:cViewPr>
      <p:scale>
        <a:sx n="3" d="2"/>
        <a:sy n="3" d="2"/>
      </p:scale>
      <p:origin x="0" y="0"/>
    </p:cViewPr>
  </p:notesTextViewPr>
  <p:sorterViewPr>
    <p:cViewPr>
      <p:scale>
        <a:sx n="49" d="100"/>
        <a:sy n="49" d="100"/>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commentAuthors" Target="commentAuthor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presProps" Target="presProps.xml"/></Relationships>
</file>

<file path=ppt/charts/_rels/chart1.xml.rels><?xml version="1.0" encoding="UTF-8" standalone="yes"?>
<Relationships xmlns="http://schemas.openxmlformats.org/package/2006/relationships"><Relationship Id="rId3" Type="http://schemas.microsoft.com/office/2011/relationships/chartColorStyle" Target="colors1.xml"/><Relationship Id="rId2" Type="http://schemas.openxmlformats.org/officeDocument/2006/relationships/chartUserShapes" Target="../drawings/drawing1.xml"/><Relationship Id="rId1" Type="http://schemas.openxmlformats.org/officeDocument/2006/relationships/oleObject" Target="Pasta1" TargetMode="External"/><Relationship Id="rId4" Type="http://schemas.microsoft.com/office/2011/relationships/chartStyle" Target="style1.xml"/></Relationships>
</file>

<file path=ppt/charts/_rels/chart2.xml.rels><?xml version="1.0" encoding="UTF-8" standalone="yes"?>
<Relationships xmlns="http://schemas.openxmlformats.org/package/2006/relationships"><Relationship Id="rId3" Type="http://schemas.microsoft.com/office/2011/relationships/chartStyle" Target="style2.xml"/><Relationship Id="rId2" Type="http://schemas.microsoft.com/office/2011/relationships/chartColorStyle" Target="colors2.xml"/><Relationship Id="rId1" Type="http://schemas.openxmlformats.org/officeDocument/2006/relationships/oleObject" Target="file:///C:\Users\USER\Desktop\Planos%202019\Mudanca%20na%20Composicao.xlsx" TargetMode="External"/></Relationships>
</file>

<file path=ppt/charts/_rels/chart3.xml.rels><?xml version="1.0" encoding="UTF-8" standalone="yes"?>
<Relationships xmlns="http://schemas.openxmlformats.org/package/2006/relationships"><Relationship Id="rId3" Type="http://schemas.microsoft.com/office/2011/relationships/chartColorStyle" Target="colors3.xml"/><Relationship Id="rId2" Type="http://schemas.openxmlformats.org/officeDocument/2006/relationships/chartUserShapes" Target="../drawings/drawing2.xml"/><Relationship Id="rId1" Type="http://schemas.openxmlformats.org/officeDocument/2006/relationships/oleObject" Target="file:///C:\Users\USER\Desktop\Planos%202019\Comaparacao%20Eleicoes%20Maraba%20por%20partidos.xlsx" TargetMode="External"/><Relationship Id="rId4"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chartUserShapes" Target="../drawings/drawing3.xml"/><Relationship Id="rId2" Type="http://schemas.openxmlformats.org/officeDocument/2006/relationships/oleObject" Target="file:///C:\Users\USER\Desktop\Planos%202019\Comaparacao%20Eleicoes%20Maraba%20por%20partidos.xlsx" TargetMode="External"/><Relationship Id="rId1" Type="http://schemas.openxmlformats.org/officeDocument/2006/relationships/themeOverride" Target="../theme/themeOverride1.xml"/><Relationship Id="rId5" Type="http://schemas.microsoft.com/office/2011/relationships/chartStyle" Target="style4.xml"/><Relationship Id="rId4" Type="http://schemas.microsoft.com/office/2011/relationships/chartColorStyle" Target="colors4.xm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pt-BR"/>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400" b="1" i="0" u="none" strike="noStrike" kern="1200" spc="100" baseline="0">
                <a:solidFill>
                  <a:schemeClr val="bg1"/>
                </a:solidFill>
                <a:effectLst>
                  <a:outerShdw blurRad="50800" dist="38100" dir="5400000" algn="t" rotWithShape="0">
                    <a:prstClr val="black">
                      <a:alpha val="40000"/>
                    </a:prstClr>
                  </a:outerShdw>
                </a:effectLst>
                <a:latin typeface="+mn-lt"/>
                <a:ea typeface="+mn-ea"/>
                <a:cs typeface="+mn-cs"/>
              </a:defRPr>
            </a:pPr>
            <a:r>
              <a:rPr lang="pt-BR" sz="2400" dirty="0">
                <a:solidFill>
                  <a:schemeClr val="bg1"/>
                </a:solidFill>
              </a:rPr>
              <a:t>Gastos no 1º turno: 2,82 bilhões</a:t>
            </a:r>
          </a:p>
        </c:rich>
      </c:tx>
      <c:overlay val="0"/>
      <c:spPr>
        <a:noFill/>
        <a:ln>
          <a:noFill/>
        </a:ln>
        <a:effectLst/>
      </c:spPr>
    </c:title>
    <c:autoTitleDeleted val="0"/>
    <c:plotArea>
      <c:layout/>
      <c:pieChart>
        <c:varyColors val="1"/>
        <c:ser>
          <c:idx val="0"/>
          <c:order val="0"/>
          <c:dPt>
            <c:idx val="0"/>
            <c:bubble3D val="0"/>
            <c:spPr>
              <a:gradFill rotWithShape="1">
                <a:gsLst>
                  <a:gs pos="0">
                    <a:schemeClr val="accent1">
                      <a:satMod val="103000"/>
                      <a:lumMod val="102000"/>
                      <a:tint val="94000"/>
                    </a:schemeClr>
                  </a:gs>
                  <a:gs pos="50000">
                    <a:schemeClr val="accent1">
                      <a:satMod val="110000"/>
                      <a:lumMod val="100000"/>
                      <a:shade val="100000"/>
                    </a:schemeClr>
                  </a:gs>
                  <a:gs pos="100000">
                    <a:schemeClr val="accent1">
                      <a:lumMod val="99000"/>
                      <a:satMod val="120000"/>
                      <a:shade val="78000"/>
                    </a:schemeClr>
                  </a:gs>
                </a:gsLst>
                <a:lin ang="5400000" scaled="0"/>
              </a:gradFill>
              <a:ln>
                <a:noFill/>
              </a:ln>
              <a:effectLst>
                <a:outerShdw blurRad="57150" dist="19050" dir="5400000" algn="ctr" rotWithShape="0">
                  <a:srgbClr val="000000">
                    <a:alpha val="63000"/>
                  </a:srgbClr>
                </a:outerShdw>
              </a:effectLst>
            </c:spPr>
            <c:extLst xmlns:c16r2="http://schemas.microsoft.com/office/drawing/2015/06/chart">
              <c:ext xmlns:c16="http://schemas.microsoft.com/office/drawing/2014/chart" uri="{C3380CC4-5D6E-409C-BE32-E72D297353CC}">
                <c16:uniqueId val="{00000001-92A8-490C-B7A7-86A0675EE8B5}"/>
              </c:ext>
            </c:extLst>
          </c:dPt>
          <c:dPt>
            <c:idx val="1"/>
            <c:bubble3D val="0"/>
            <c:spPr>
              <a:gradFill rotWithShape="1">
                <a:gsLst>
                  <a:gs pos="0">
                    <a:schemeClr val="accent2">
                      <a:satMod val="103000"/>
                      <a:lumMod val="102000"/>
                      <a:tint val="94000"/>
                    </a:schemeClr>
                  </a:gs>
                  <a:gs pos="50000">
                    <a:schemeClr val="accent2">
                      <a:satMod val="110000"/>
                      <a:lumMod val="100000"/>
                      <a:shade val="100000"/>
                    </a:schemeClr>
                  </a:gs>
                  <a:gs pos="100000">
                    <a:schemeClr val="accent2">
                      <a:lumMod val="99000"/>
                      <a:satMod val="120000"/>
                      <a:shade val="78000"/>
                    </a:schemeClr>
                  </a:gs>
                </a:gsLst>
                <a:lin ang="5400000" scaled="0"/>
              </a:gradFill>
              <a:ln>
                <a:noFill/>
              </a:ln>
              <a:effectLst>
                <a:outerShdw blurRad="57150" dist="19050" dir="5400000" algn="ctr" rotWithShape="0">
                  <a:srgbClr val="000000">
                    <a:alpha val="63000"/>
                  </a:srgbClr>
                </a:outerShdw>
              </a:effectLst>
            </c:spPr>
            <c:extLst xmlns:c16r2="http://schemas.microsoft.com/office/drawing/2015/06/chart">
              <c:ext xmlns:c16="http://schemas.microsoft.com/office/drawing/2014/chart" uri="{C3380CC4-5D6E-409C-BE32-E72D297353CC}">
                <c16:uniqueId val="{00000003-92A8-490C-B7A7-86A0675EE8B5}"/>
              </c:ext>
            </c:extLst>
          </c:dPt>
          <c:dLbls>
            <c:spPr>
              <a:noFill/>
              <a:ln>
                <a:noFill/>
              </a:ln>
              <a:effectLst/>
            </c:spPr>
            <c:txPr>
              <a:bodyPr rot="0" spcFirstLastPara="1" vertOverflow="ellipsis" vert="horz" wrap="square" lIns="38100" tIns="19050" rIns="38100" bIns="19050" anchor="ctr" anchorCtr="1">
                <a:spAutoFit/>
              </a:bodyPr>
              <a:lstStyle/>
              <a:p>
                <a:pPr>
                  <a:defRPr sz="6000" b="0" i="0" u="none" strike="noStrike" kern="1200" baseline="0">
                    <a:solidFill>
                      <a:schemeClr val="bg1"/>
                    </a:solidFill>
                    <a:latin typeface="+mn-lt"/>
                    <a:ea typeface="+mn-ea"/>
                    <a:cs typeface="+mn-cs"/>
                  </a:defRPr>
                </a:pPr>
                <a:endParaRPr lang="pt-BR"/>
              </a:p>
            </c:txPr>
            <c:dLblPos val="inEnd"/>
            <c:showLegendKey val="0"/>
            <c:showVal val="0"/>
            <c:showCatName val="0"/>
            <c:showSerName val="0"/>
            <c:showPercent val="1"/>
            <c:showBubbleSize val="0"/>
            <c:showLeaderLines val="1"/>
            <c:leaderLines>
              <c:spPr>
                <a:ln w="9525">
                  <a:solidFill>
                    <a:schemeClr val="lt1">
                      <a:lumMod val="95000"/>
                      <a:alpha val="54000"/>
                    </a:schemeClr>
                  </a:solidFill>
                </a:ln>
                <a:effectLst/>
              </c:spPr>
            </c:leaderLines>
            <c:extLst xmlns:c16r2="http://schemas.microsoft.com/office/drawing/2015/06/chart">
              <c:ext xmlns:c15="http://schemas.microsoft.com/office/drawing/2012/chart" uri="{CE6537A1-D6FC-4f65-9D91-7224C49458BB}"/>
            </c:extLst>
          </c:dLbls>
          <c:cat>
            <c:strRef>
              <c:f>Planilha1!$A$5:$A$6</c:f>
              <c:strCache>
                <c:ptCount val="2"/>
                <c:pt idx="0">
                  <c:v>Fundos Eleitoral e Partidário </c:v>
                </c:pt>
                <c:pt idx="1">
                  <c:v>Origem particular</c:v>
                </c:pt>
              </c:strCache>
            </c:strRef>
          </c:cat>
          <c:val>
            <c:numRef>
              <c:f>Planilha1!$B$5:$B$6</c:f>
              <c:numCache>
                <c:formatCode>#,##0</c:formatCode>
                <c:ptCount val="2"/>
                <c:pt idx="0">
                  <c:v>2060</c:v>
                </c:pt>
                <c:pt idx="1">
                  <c:v>760</c:v>
                </c:pt>
              </c:numCache>
            </c:numRef>
          </c:val>
          <c:extLst xmlns:c16r2="http://schemas.microsoft.com/office/drawing/2015/06/chart">
            <c:ext xmlns:c16="http://schemas.microsoft.com/office/drawing/2014/chart" uri="{C3380CC4-5D6E-409C-BE32-E72D297353CC}">
              <c16:uniqueId val="{00000004-92A8-490C-B7A7-86A0675EE8B5}"/>
            </c:ext>
          </c:extLst>
        </c:ser>
        <c:dLbls>
          <c:dLblPos val="inEnd"/>
          <c:showLegendKey val="0"/>
          <c:showVal val="0"/>
          <c:showCatName val="0"/>
          <c:showSerName val="0"/>
          <c:showPercent val="1"/>
          <c:showBubbleSize val="0"/>
          <c:showLeaderLines val="1"/>
        </c:dLbls>
        <c:firstSliceAng val="0"/>
      </c:pieChart>
      <c:spPr>
        <a:noFill/>
        <a:ln>
          <a:noFill/>
        </a:ln>
        <a:effectLst/>
      </c:spPr>
    </c:plotArea>
    <c:legend>
      <c:legendPos val="b"/>
      <c:overlay val="0"/>
      <c:spPr>
        <a:noFill/>
        <a:ln>
          <a:noFill/>
        </a:ln>
        <a:effectLst/>
      </c:spPr>
      <c:txPr>
        <a:bodyPr rot="0" spcFirstLastPara="1" vertOverflow="ellipsis" vert="horz" wrap="square" anchor="ctr" anchorCtr="1"/>
        <a:lstStyle/>
        <a:p>
          <a:pPr>
            <a:defRPr sz="2400" b="0" i="0" u="none" strike="noStrike" kern="1200" baseline="0">
              <a:solidFill>
                <a:schemeClr val="bg1"/>
              </a:solidFill>
              <a:latin typeface="+mn-lt"/>
              <a:ea typeface="+mn-ea"/>
              <a:cs typeface="+mn-cs"/>
            </a:defRPr>
          </a:pPr>
          <a:endParaRPr lang="pt-BR"/>
        </a:p>
      </c:txPr>
    </c:legend>
    <c:plotVisOnly val="1"/>
    <c:dispBlanksAs val="gap"/>
    <c:showDLblsOverMax val="0"/>
    <c:extLst xmlns:c16r2="http://schemas.microsoft.com/office/drawing/2015/06/chart">
      <c:ext xmlns:c16r3="http://schemas.microsoft.com/office/drawing/2017/03/chart" uri="{56B9EC1D-385E-4148-901F-78D8002777C0}">
        <c16r3:dataDisplayOptions16>
          <c16r3:dispNaAsBlank val="1"/>
        </c16r3:dataDisplayOptions16>
      </c:ext>
    </c:extLst>
  </c:chart>
  <c:spPr>
    <a:gradFill flip="none" rotWithShape="1">
      <a:gsLst>
        <a:gs pos="0">
          <a:schemeClr val="dk1">
            <a:lumMod val="65000"/>
            <a:lumOff val="35000"/>
          </a:schemeClr>
        </a:gs>
        <a:gs pos="100000">
          <a:schemeClr val="dk1">
            <a:lumMod val="85000"/>
            <a:lumOff val="15000"/>
          </a:schemeClr>
        </a:gs>
      </a:gsLst>
      <a:path path="circle">
        <a:fillToRect l="50000" t="50000" r="50000" b="50000"/>
      </a:path>
      <a:tileRect/>
    </a:gradFill>
    <a:ln>
      <a:noFill/>
    </a:ln>
    <a:effectLst/>
  </c:spPr>
  <c:txPr>
    <a:bodyPr/>
    <a:lstStyle/>
    <a:p>
      <a:pPr>
        <a:defRPr/>
      </a:pPr>
      <a:endParaRPr lang="pt-BR"/>
    </a:p>
  </c:txPr>
  <c:externalData r:id="rId1">
    <c:autoUpdate val="0"/>
  </c:externalData>
  <c:userShapes r:id="rId2"/>
</c:chartSpace>
</file>

<file path=ppt/charts/chart2.xml><?xml version="1.0" encoding="utf-8"?>
<c:chartSpace xmlns:c="http://schemas.openxmlformats.org/drawingml/2006/chart" xmlns:a="http://schemas.openxmlformats.org/drawingml/2006/main" xmlns:r="http://schemas.openxmlformats.org/officeDocument/2006/relationships">
  <c:date1904 val="0"/>
  <c:lang val="pt-BR"/>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00" b="1" i="0" u="none" strike="noStrike" kern="1200" spc="100" baseline="0">
                <a:solidFill>
                  <a:schemeClr val="lt1">
                    <a:lumMod val="95000"/>
                  </a:schemeClr>
                </a:solidFill>
                <a:effectLst>
                  <a:outerShdw blurRad="50800" dist="38100" dir="5400000" algn="t" rotWithShape="0">
                    <a:prstClr val="black">
                      <a:alpha val="40000"/>
                    </a:prstClr>
                  </a:outerShdw>
                </a:effectLst>
                <a:latin typeface="+mn-lt"/>
                <a:ea typeface="+mn-ea"/>
                <a:cs typeface="+mn-cs"/>
              </a:defRPr>
            </a:pPr>
            <a:r>
              <a:rPr lang="pt-BR" sz="1800"/>
              <a:t>COMPOSIÇÃO</a:t>
            </a:r>
          </a:p>
        </c:rich>
      </c:tx>
      <c:overlay val="0"/>
      <c:spPr>
        <a:noFill/>
        <a:ln>
          <a:noFill/>
        </a:ln>
        <a:effectLst/>
      </c:spPr>
    </c:title>
    <c:autoTitleDeleted val="0"/>
    <c:plotArea>
      <c:layout/>
      <c:barChart>
        <c:barDir val="bar"/>
        <c:grouping val="clustered"/>
        <c:varyColors val="0"/>
        <c:ser>
          <c:idx val="0"/>
          <c:order val="0"/>
          <c:tx>
            <c:strRef>
              <c:f>'[Mudanca na Composicao.xlsx]Plan2'!$D$1</c:f>
              <c:strCache>
                <c:ptCount val="1"/>
                <c:pt idx="0">
                  <c:v>Nova Regra</c:v>
                </c:pt>
              </c:strCache>
            </c:strRef>
          </c:tx>
          <c:spPr>
            <a:gradFill rotWithShape="1">
              <a:gsLst>
                <a:gs pos="0">
                  <a:schemeClr val="accent1">
                    <a:satMod val="103000"/>
                    <a:lumMod val="102000"/>
                    <a:tint val="94000"/>
                  </a:schemeClr>
                </a:gs>
                <a:gs pos="50000">
                  <a:schemeClr val="accent1">
                    <a:satMod val="110000"/>
                    <a:lumMod val="100000"/>
                    <a:shade val="100000"/>
                  </a:schemeClr>
                </a:gs>
                <a:gs pos="100000">
                  <a:schemeClr val="accent1">
                    <a:lumMod val="99000"/>
                    <a:satMod val="120000"/>
                    <a:shade val="78000"/>
                  </a:schemeClr>
                </a:gs>
              </a:gsLst>
              <a:lin ang="5400000" scaled="0"/>
            </a:gradFill>
            <a:ln>
              <a:noFill/>
            </a:ln>
            <a:effectLst>
              <a:outerShdw blurRad="57150" dist="19050" dir="5400000" algn="ctr" rotWithShape="0">
                <a:srgbClr val="000000">
                  <a:alpha val="63000"/>
                </a:srgbClr>
              </a:outerShdw>
            </a:effectLst>
          </c:spPr>
          <c:invertIfNegative val="0"/>
          <c:cat>
            <c:strRef>
              <c:f>'[Mudanca na Composicao.xlsx]Plan2'!$C$2:$C$15</c:f>
              <c:strCache>
                <c:ptCount val="14"/>
                <c:pt idx="0">
                  <c:v>MDB</c:v>
                </c:pt>
                <c:pt idx="1">
                  <c:v>PC do B</c:v>
                </c:pt>
                <c:pt idx="2">
                  <c:v>PHS</c:v>
                </c:pt>
                <c:pt idx="3">
                  <c:v>PMN</c:v>
                </c:pt>
                <c:pt idx="4">
                  <c:v>PP</c:v>
                </c:pt>
                <c:pt idx="5">
                  <c:v>PPS</c:v>
                </c:pt>
                <c:pt idx="6">
                  <c:v>PR (=PL)</c:v>
                </c:pt>
                <c:pt idx="7">
                  <c:v>PRB</c:v>
                </c:pt>
                <c:pt idx="8">
                  <c:v>PSB</c:v>
                </c:pt>
                <c:pt idx="9">
                  <c:v>PSC</c:v>
                </c:pt>
                <c:pt idx="10">
                  <c:v>PSDB</c:v>
                </c:pt>
                <c:pt idx="11">
                  <c:v>PT</c:v>
                </c:pt>
                <c:pt idx="12">
                  <c:v>PTB</c:v>
                </c:pt>
                <c:pt idx="13">
                  <c:v>PTN</c:v>
                </c:pt>
              </c:strCache>
            </c:strRef>
          </c:cat>
          <c:val>
            <c:numRef>
              <c:f>'[Mudanca na Composicao.xlsx]Plan2'!$D$2:$D$15</c:f>
              <c:numCache>
                <c:formatCode>General</c:formatCode>
                <c:ptCount val="14"/>
                <c:pt idx="0">
                  <c:v>3</c:v>
                </c:pt>
                <c:pt idx="1">
                  <c:v>2</c:v>
                </c:pt>
                <c:pt idx="2">
                  <c:v>0</c:v>
                </c:pt>
                <c:pt idx="3">
                  <c:v>1</c:v>
                </c:pt>
                <c:pt idx="4">
                  <c:v>2</c:v>
                </c:pt>
                <c:pt idx="5">
                  <c:v>2</c:v>
                </c:pt>
                <c:pt idx="6">
                  <c:v>1</c:v>
                </c:pt>
                <c:pt idx="7">
                  <c:v>1</c:v>
                </c:pt>
                <c:pt idx="8">
                  <c:v>1</c:v>
                </c:pt>
                <c:pt idx="9">
                  <c:v>2</c:v>
                </c:pt>
                <c:pt idx="10">
                  <c:v>2</c:v>
                </c:pt>
                <c:pt idx="11">
                  <c:v>1</c:v>
                </c:pt>
                <c:pt idx="12">
                  <c:v>3</c:v>
                </c:pt>
                <c:pt idx="13">
                  <c:v>0</c:v>
                </c:pt>
              </c:numCache>
            </c:numRef>
          </c:val>
          <c:extLst xmlns:c16r2="http://schemas.microsoft.com/office/drawing/2015/06/chart">
            <c:ext xmlns:c16="http://schemas.microsoft.com/office/drawing/2014/chart" uri="{C3380CC4-5D6E-409C-BE32-E72D297353CC}">
              <c16:uniqueId val="{00000000-CDC4-437F-BEE0-5FDCDD43E9B2}"/>
            </c:ext>
          </c:extLst>
        </c:ser>
        <c:ser>
          <c:idx val="1"/>
          <c:order val="1"/>
          <c:tx>
            <c:strRef>
              <c:f>'[Mudanca na Composicao.xlsx]Plan2'!$E$1</c:f>
              <c:strCache>
                <c:ptCount val="1"/>
                <c:pt idx="0">
                  <c:v>Regra Antiga</c:v>
                </c:pt>
              </c:strCache>
            </c:strRef>
          </c:tx>
          <c:spPr>
            <a:gradFill rotWithShape="1">
              <a:gsLst>
                <a:gs pos="0">
                  <a:schemeClr val="accent2">
                    <a:satMod val="103000"/>
                    <a:lumMod val="102000"/>
                    <a:tint val="94000"/>
                  </a:schemeClr>
                </a:gs>
                <a:gs pos="50000">
                  <a:schemeClr val="accent2">
                    <a:satMod val="110000"/>
                    <a:lumMod val="100000"/>
                    <a:shade val="100000"/>
                  </a:schemeClr>
                </a:gs>
                <a:gs pos="100000">
                  <a:schemeClr val="accent2">
                    <a:lumMod val="99000"/>
                    <a:satMod val="120000"/>
                    <a:shade val="78000"/>
                  </a:schemeClr>
                </a:gs>
              </a:gsLst>
              <a:lin ang="5400000" scaled="0"/>
            </a:gradFill>
            <a:ln>
              <a:noFill/>
            </a:ln>
            <a:effectLst>
              <a:outerShdw blurRad="57150" dist="19050" dir="5400000" algn="ctr" rotWithShape="0">
                <a:srgbClr val="000000">
                  <a:alpha val="63000"/>
                </a:srgbClr>
              </a:outerShdw>
            </a:effectLst>
          </c:spPr>
          <c:invertIfNegative val="0"/>
          <c:cat>
            <c:strRef>
              <c:f>'[Mudanca na Composicao.xlsx]Plan2'!$C$2:$C$15</c:f>
              <c:strCache>
                <c:ptCount val="14"/>
                <c:pt idx="0">
                  <c:v>MDB</c:v>
                </c:pt>
                <c:pt idx="1">
                  <c:v>PC do B</c:v>
                </c:pt>
                <c:pt idx="2">
                  <c:v>PHS</c:v>
                </c:pt>
                <c:pt idx="3">
                  <c:v>PMN</c:v>
                </c:pt>
                <c:pt idx="4">
                  <c:v>PP</c:v>
                </c:pt>
                <c:pt idx="5">
                  <c:v>PPS</c:v>
                </c:pt>
                <c:pt idx="6">
                  <c:v>PR (=PL)</c:v>
                </c:pt>
                <c:pt idx="7">
                  <c:v>PRB</c:v>
                </c:pt>
                <c:pt idx="8">
                  <c:v>PSB</c:v>
                </c:pt>
                <c:pt idx="9">
                  <c:v>PSC</c:v>
                </c:pt>
                <c:pt idx="10">
                  <c:v>PSDB</c:v>
                </c:pt>
                <c:pt idx="11">
                  <c:v>PT</c:v>
                </c:pt>
                <c:pt idx="12">
                  <c:v>PTB</c:v>
                </c:pt>
                <c:pt idx="13">
                  <c:v>PTN</c:v>
                </c:pt>
              </c:strCache>
            </c:strRef>
          </c:cat>
          <c:val>
            <c:numRef>
              <c:f>'[Mudanca na Composicao.xlsx]Plan2'!$E$2:$E$15</c:f>
              <c:numCache>
                <c:formatCode>General</c:formatCode>
                <c:ptCount val="14"/>
                <c:pt idx="0">
                  <c:v>3</c:v>
                </c:pt>
                <c:pt idx="1">
                  <c:v>2</c:v>
                </c:pt>
                <c:pt idx="2">
                  <c:v>1</c:v>
                </c:pt>
                <c:pt idx="3">
                  <c:v>0</c:v>
                </c:pt>
                <c:pt idx="4">
                  <c:v>1</c:v>
                </c:pt>
                <c:pt idx="5">
                  <c:v>1</c:v>
                </c:pt>
                <c:pt idx="6">
                  <c:v>1</c:v>
                </c:pt>
                <c:pt idx="7">
                  <c:v>1</c:v>
                </c:pt>
                <c:pt idx="8">
                  <c:v>2</c:v>
                </c:pt>
                <c:pt idx="9">
                  <c:v>2</c:v>
                </c:pt>
                <c:pt idx="10">
                  <c:v>2</c:v>
                </c:pt>
                <c:pt idx="11">
                  <c:v>1</c:v>
                </c:pt>
                <c:pt idx="12">
                  <c:v>3</c:v>
                </c:pt>
                <c:pt idx="13">
                  <c:v>1</c:v>
                </c:pt>
              </c:numCache>
            </c:numRef>
          </c:val>
          <c:extLst xmlns:c16r2="http://schemas.microsoft.com/office/drawing/2015/06/chart">
            <c:ext xmlns:c16="http://schemas.microsoft.com/office/drawing/2014/chart" uri="{C3380CC4-5D6E-409C-BE32-E72D297353CC}">
              <c16:uniqueId val="{00000001-CDC4-437F-BEE0-5FDCDD43E9B2}"/>
            </c:ext>
          </c:extLst>
        </c:ser>
        <c:dLbls>
          <c:showLegendKey val="0"/>
          <c:showVal val="0"/>
          <c:showCatName val="0"/>
          <c:showSerName val="0"/>
          <c:showPercent val="0"/>
          <c:showBubbleSize val="0"/>
        </c:dLbls>
        <c:gapWidth val="70"/>
        <c:overlap val="-20"/>
        <c:axId val="108513152"/>
        <c:axId val="108514688"/>
      </c:barChart>
      <c:catAx>
        <c:axId val="108513152"/>
        <c:scaling>
          <c:orientation val="minMax"/>
        </c:scaling>
        <c:delete val="0"/>
        <c:axPos val="l"/>
        <c:numFmt formatCode="General" sourceLinked="1"/>
        <c:majorTickMark val="none"/>
        <c:minorTickMark val="none"/>
        <c:tickLblPos val="nextTo"/>
        <c:spPr>
          <a:noFill/>
          <a:ln w="12700" cap="flat" cmpd="sng" algn="ctr">
            <a:solidFill>
              <a:schemeClr val="lt1">
                <a:lumMod val="95000"/>
                <a:alpha val="54000"/>
              </a:schemeClr>
            </a:solidFill>
            <a:round/>
          </a:ln>
          <a:effectLst/>
        </c:spPr>
        <c:txPr>
          <a:bodyPr rot="-60000000" spcFirstLastPara="1" vertOverflow="ellipsis" vert="horz" wrap="square" anchor="ctr" anchorCtr="1"/>
          <a:lstStyle/>
          <a:p>
            <a:pPr>
              <a:defRPr sz="1600" b="0" i="0" u="none" strike="noStrike" kern="1200" baseline="0">
                <a:solidFill>
                  <a:schemeClr val="bg1"/>
                </a:solidFill>
                <a:latin typeface="+mn-lt"/>
                <a:ea typeface="+mn-ea"/>
                <a:cs typeface="+mn-cs"/>
              </a:defRPr>
            </a:pPr>
            <a:endParaRPr lang="pt-BR"/>
          </a:p>
        </c:txPr>
        <c:crossAx val="108514688"/>
        <c:crosses val="autoZero"/>
        <c:auto val="1"/>
        <c:lblAlgn val="ctr"/>
        <c:lblOffset val="100"/>
        <c:noMultiLvlLbl val="0"/>
      </c:catAx>
      <c:valAx>
        <c:axId val="108514688"/>
        <c:scaling>
          <c:orientation val="minMax"/>
          <c:max val="3"/>
        </c:scaling>
        <c:delete val="0"/>
        <c:axPos val="b"/>
        <c:majorGridlines>
          <c:spPr>
            <a:ln w="9525" cap="flat" cmpd="sng" algn="ctr">
              <a:solidFill>
                <a:schemeClr val="lt1">
                  <a:lumMod val="95000"/>
                  <a:alpha val="10000"/>
                </a:schemeClr>
              </a:solidFill>
              <a:round/>
            </a:ln>
            <a:effectLst/>
          </c:spPr>
        </c:majorGridlines>
        <c:numFmt formatCode="General" sourceLinked="1"/>
        <c:majorTickMark val="none"/>
        <c:minorTickMark val="none"/>
        <c:tickLblPos val="nextTo"/>
        <c:spPr>
          <a:noFill/>
          <a:ln>
            <a:noFill/>
          </a:ln>
          <a:effectLst/>
        </c:spPr>
        <c:txPr>
          <a:bodyPr rot="0" spcFirstLastPara="1" vertOverflow="ellipsis" wrap="square" anchor="ctr" anchorCtr="1"/>
          <a:lstStyle/>
          <a:p>
            <a:pPr>
              <a:defRPr sz="1600" b="0" i="0" u="none" strike="noStrike" kern="1200" baseline="0">
                <a:solidFill>
                  <a:schemeClr val="bg1"/>
                </a:solidFill>
                <a:latin typeface="+mn-lt"/>
                <a:ea typeface="+mn-ea"/>
                <a:cs typeface="+mn-cs"/>
              </a:defRPr>
            </a:pPr>
            <a:endParaRPr lang="pt-BR"/>
          </a:p>
        </c:txPr>
        <c:crossAx val="108513152"/>
        <c:crosses val="autoZero"/>
        <c:crossBetween val="between"/>
        <c:majorUnit val="1"/>
      </c:valAx>
      <c:dTable>
        <c:showHorzBorder val="1"/>
        <c:showVertBorder val="1"/>
        <c:showOutline val="1"/>
        <c:showKeys val="1"/>
        <c:spPr>
          <a:noFill/>
          <a:ln w="9525">
            <a:solidFill>
              <a:schemeClr val="lt1">
                <a:lumMod val="95000"/>
                <a:alpha val="54000"/>
              </a:schemeClr>
            </a:solidFill>
          </a:ln>
          <a:effectLst/>
        </c:spPr>
        <c:txPr>
          <a:bodyPr rot="0" spcFirstLastPara="1" vertOverflow="ellipsis" vert="horz" wrap="square" anchor="ctr" anchorCtr="1"/>
          <a:lstStyle/>
          <a:p>
            <a:pPr rtl="0">
              <a:defRPr sz="1600" b="0" i="0" u="none" strike="noStrike" kern="1200" baseline="0">
                <a:solidFill>
                  <a:schemeClr val="bg1"/>
                </a:solidFill>
                <a:latin typeface="+mn-lt"/>
                <a:ea typeface="+mn-ea"/>
                <a:cs typeface="+mn-cs"/>
              </a:defRPr>
            </a:pPr>
            <a:endParaRPr lang="pt-BR"/>
          </a:p>
        </c:txPr>
      </c:dTable>
      <c:spPr>
        <a:noFill/>
        <a:ln>
          <a:noFill/>
        </a:ln>
        <a:effectLst/>
      </c:spPr>
    </c:plotArea>
    <c:legend>
      <c:legendPos val="b"/>
      <c:overlay val="0"/>
      <c:spPr>
        <a:noFill/>
        <a:ln>
          <a:noFill/>
        </a:ln>
        <a:effectLst/>
      </c:spPr>
      <c:txPr>
        <a:bodyPr rot="0" spcFirstLastPara="1" vertOverflow="ellipsis" vert="horz" wrap="square" anchor="ctr" anchorCtr="1"/>
        <a:lstStyle/>
        <a:p>
          <a:pPr>
            <a:defRPr sz="2000" b="0" i="0" u="none" strike="noStrike" kern="1200" baseline="0">
              <a:solidFill>
                <a:schemeClr val="bg1"/>
              </a:solidFill>
              <a:latin typeface="+mn-lt"/>
              <a:ea typeface="+mn-ea"/>
              <a:cs typeface="+mn-cs"/>
            </a:defRPr>
          </a:pPr>
          <a:endParaRPr lang="pt-BR"/>
        </a:p>
      </c:txPr>
    </c:legend>
    <c:plotVisOnly val="1"/>
    <c:dispBlanksAs val="gap"/>
    <c:showDLblsOverMax val="0"/>
  </c:chart>
  <c:spPr>
    <a:gradFill flip="none" rotWithShape="1">
      <a:gsLst>
        <a:gs pos="0">
          <a:schemeClr val="dk1">
            <a:lumMod val="65000"/>
            <a:lumOff val="35000"/>
          </a:schemeClr>
        </a:gs>
        <a:gs pos="100000">
          <a:schemeClr val="dk1">
            <a:lumMod val="85000"/>
            <a:lumOff val="15000"/>
          </a:schemeClr>
        </a:gs>
      </a:gsLst>
      <a:path path="circle">
        <a:fillToRect l="50000" t="50000" r="50000" b="50000"/>
      </a:path>
      <a:tileRect/>
    </a:gradFill>
    <a:ln>
      <a:noFill/>
    </a:ln>
    <a:effectLst/>
  </c:spPr>
  <c:txPr>
    <a:bodyPr/>
    <a:lstStyle/>
    <a:p>
      <a:pPr>
        <a:defRPr/>
      </a:pPr>
      <a:endParaRPr lang="pt-BR"/>
    </a:p>
  </c:tx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pt-BR"/>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barChart>
        <c:barDir val="col"/>
        <c:grouping val="clustered"/>
        <c:varyColors val="0"/>
        <c:ser>
          <c:idx val="0"/>
          <c:order val="0"/>
          <c:tx>
            <c:strRef>
              <c:f>'[Comaparacao Eleicoes Maraba por partidos.xlsx]Plan1'!$B$33</c:f>
              <c:strCache>
                <c:ptCount val="1"/>
                <c:pt idx="0">
                  <c:v>VOTOS</c:v>
                </c:pt>
              </c:strCache>
            </c:strRef>
          </c:tx>
          <c:spPr>
            <a:gradFill rotWithShape="1">
              <a:gsLst>
                <a:gs pos="0">
                  <a:schemeClr val="accent1">
                    <a:satMod val="103000"/>
                    <a:lumMod val="102000"/>
                    <a:tint val="94000"/>
                  </a:schemeClr>
                </a:gs>
                <a:gs pos="50000">
                  <a:schemeClr val="accent1">
                    <a:satMod val="110000"/>
                    <a:lumMod val="100000"/>
                    <a:shade val="100000"/>
                  </a:schemeClr>
                </a:gs>
                <a:gs pos="100000">
                  <a:schemeClr val="accent1">
                    <a:lumMod val="99000"/>
                    <a:satMod val="120000"/>
                    <a:shade val="78000"/>
                  </a:schemeClr>
                </a:gs>
              </a:gsLst>
              <a:lin ang="5400000" scaled="0"/>
            </a:gradFill>
            <a:ln>
              <a:noFill/>
            </a:ln>
            <a:effectLst>
              <a:outerShdw blurRad="57150" dist="19050" dir="5400000" algn="ctr" rotWithShape="0">
                <a:srgbClr val="000000">
                  <a:alpha val="63000"/>
                </a:srgbClr>
              </a:outerShdw>
            </a:effectLst>
          </c:spPr>
          <c:invertIfNegative val="0"/>
          <c:cat>
            <c:strRef>
              <c:f>'[Comaparacao Eleicoes Maraba por partidos.xlsx]Plan1'!$A$34:$A$46</c:f>
              <c:strCache>
                <c:ptCount val="13"/>
                <c:pt idx="0">
                  <c:v>PMDB</c:v>
                </c:pt>
                <c:pt idx="1">
                  <c:v>PTB</c:v>
                </c:pt>
                <c:pt idx="2">
                  <c:v>PSDB</c:v>
                </c:pt>
                <c:pt idx="3">
                  <c:v>PP</c:v>
                </c:pt>
                <c:pt idx="4">
                  <c:v>PC do B</c:v>
                </c:pt>
                <c:pt idx="5">
                  <c:v>PSC</c:v>
                </c:pt>
                <c:pt idx="6">
                  <c:v>PPS</c:v>
                </c:pt>
                <c:pt idx="7">
                  <c:v>PRB</c:v>
                </c:pt>
                <c:pt idx="8">
                  <c:v>PT</c:v>
                </c:pt>
                <c:pt idx="9">
                  <c:v>PSB</c:v>
                </c:pt>
                <c:pt idx="10">
                  <c:v>PR (=PL)</c:v>
                </c:pt>
                <c:pt idx="11">
                  <c:v>PTN</c:v>
                </c:pt>
                <c:pt idx="12">
                  <c:v>PHS</c:v>
                </c:pt>
              </c:strCache>
            </c:strRef>
          </c:cat>
          <c:val>
            <c:numRef>
              <c:f>'[Comaparacao Eleicoes Maraba por partidos.xlsx]Plan1'!$B$34:$B$46</c:f>
              <c:numCache>
                <c:formatCode>General</c:formatCode>
                <c:ptCount val="13"/>
                <c:pt idx="0">
                  <c:v>13523</c:v>
                </c:pt>
                <c:pt idx="1">
                  <c:v>13470</c:v>
                </c:pt>
                <c:pt idx="2">
                  <c:v>9508</c:v>
                </c:pt>
                <c:pt idx="3">
                  <c:v>9012</c:v>
                </c:pt>
                <c:pt idx="4">
                  <c:v>8763</c:v>
                </c:pt>
                <c:pt idx="5">
                  <c:v>7836</c:v>
                </c:pt>
                <c:pt idx="6">
                  <c:v>7368</c:v>
                </c:pt>
                <c:pt idx="7">
                  <c:v>5352</c:v>
                </c:pt>
                <c:pt idx="8">
                  <c:v>5122</c:v>
                </c:pt>
                <c:pt idx="9">
                  <c:v>4877</c:v>
                </c:pt>
                <c:pt idx="10">
                  <c:v>4154</c:v>
                </c:pt>
                <c:pt idx="11">
                  <c:v>3025</c:v>
                </c:pt>
                <c:pt idx="12">
                  <c:v>1987</c:v>
                </c:pt>
              </c:numCache>
            </c:numRef>
          </c:val>
          <c:extLst xmlns:c16r2="http://schemas.microsoft.com/office/drawing/2015/06/chart">
            <c:ext xmlns:c16="http://schemas.microsoft.com/office/drawing/2014/chart" uri="{C3380CC4-5D6E-409C-BE32-E72D297353CC}">
              <c16:uniqueId val="{00000000-843D-435D-BC04-D88A59B6B63A}"/>
            </c:ext>
          </c:extLst>
        </c:ser>
        <c:dLbls>
          <c:showLegendKey val="0"/>
          <c:showVal val="0"/>
          <c:showCatName val="0"/>
          <c:showSerName val="0"/>
          <c:showPercent val="0"/>
          <c:showBubbleSize val="0"/>
        </c:dLbls>
        <c:gapWidth val="100"/>
        <c:axId val="108581248"/>
        <c:axId val="108583168"/>
      </c:barChart>
      <c:lineChart>
        <c:grouping val="standard"/>
        <c:varyColors val="0"/>
        <c:ser>
          <c:idx val="1"/>
          <c:order val="1"/>
          <c:tx>
            <c:strRef>
              <c:f>'[Comaparacao Eleicoes Maraba por partidos.xlsx]Plan1'!$C$33</c:f>
              <c:strCache>
                <c:ptCount val="1"/>
                <c:pt idx="0">
                  <c:v>REGRA ANT</c:v>
                </c:pt>
              </c:strCache>
            </c:strRef>
          </c:tx>
          <c:spPr>
            <a:ln w="34925" cap="rnd">
              <a:solidFill>
                <a:schemeClr val="accent2"/>
              </a:solidFill>
              <a:round/>
            </a:ln>
            <a:effectLst>
              <a:outerShdw blurRad="57150" dist="19050" dir="5400000" algn="ctr" rotWithShape="0">
                <a:srgbClr val="000000">
                  <a:alpha val="63000"/>
                </a:srgbClr>
              </a:outerShdw>
            </a:effectLst>
          </c:spPr>
          <c:marker>
            <c:symbol val="none"/>
          </c:marker>
          <c:cat>
            <c:strRef>
              <c:f>'[Comaparacao Eleicoes Maraba por partidos.xlsx]Plan1'!$A$34:$A$46</c:f>
              <c:strCache>
                <c:ptCount val="13"/>
                <c:pt idx="0">
                  <c:v>PMDB</c:v>
                </c:pt>
                <c:pt idx="1">
                  <c:v>PTB</c:v>
                </c:pt>
                <c:pt idx="2">
                  <c:v>PSDB</c:v>
                </c:pt>
                <c:pt idx="3">
                  <c:v>PP</c:v>
                </c:pt>
                <c:pt idx="4">
                  <c:v>PC do B</c:v>
                </c:pt>
                <c:pt idx="5">
                  <c:v>PSC</c:v>
                </c:pt>
                <c:pt idx="6">
                  <c:v>PPS</c:v>
                </c:pt>
                <c:pt idx="7">
                  <c:v>PRB</c:v>
                </c:pt>
                <c:pt idx="8">
                  <c:v>PT</c:v>
                </c:pt>
                <c:pt idx="9">
                  <c:v>PSB</c:v>
                </c:pt>
                <c:pt idx="10">
                  <c:v>PR (=PL)</c:v>
                </c:pt>
                <c:pt idx="11">
                  <c:v>PTN</c:v>
                </c:pt>
                <c:pt idx="12">
                  <c:v>PHS</c:v>
                </c:pt>
              </c:strCache>
            </c:strRef>
          </c:cat>
          <c:val>
            <c:numRef>
              <c:f>'[Comaparacao Eleicoes Maraba por partidos.xlsx]Plan1'!$C$34:$C$46</c:f>
              <c:numCache>
                <c:formatCode>General</c:formatCode>
                <c:ptCount val="13"/>
                <c:pt idx="0">
                  <c:v>3</c:v>
                </c:pt>
                <c:pt idx="1">
                  <c:v>3</c:v>
                </c:pt>
                <c:pt idx="2">
                  <c:v>2</c:v>
                </c:pt>
                <c:pt idx="3">
                  <c:v>1</c:v>
                </c:pt>
                <c:pt idx="4">
                  <c:v>2</c:v>
                </c:pt>
                <c:pt idx="5">
                  <c:v>2</c:v>
                </c:pt>
                <c:pt idx="6">
                  <c:v>1</c:v>
                </c:pt>
                <c:pt idx="7">
                  <c:v>1</c:v>
                </c:pt>
                <c:pt idx="8">
                  <c:v>1</c:v>
                </c:pt>
                <c:pt idx="9">
                  <c:v>2</c:v>
                </c:pt>
                <c:pt idx="10">
                  <c:v>1</c:v>
                </c:pt>
                <c:pt idx="11">
                  <c:v>1</c:v>
                </c:pt>
                <c:pt idx="12">
                  <c:v>1</c:v>
                </c:pt>
              </c:numCache>
            </c:numRef>
          </c:val>
          <c:smooth val="0"/>
          <c:extLst xmlns:c16r2="http://schemas.microsoft.com/office/drawing/2015/06/chart">
            <c:ext xmlns:c16="http://schemas.microsoft.com/office/drawing/2014/chart" uri="{C3380CC4-5D6E-409C-BE32-E72D297353CC}">
              <c16:uniqueId val="{00000001-843D-435D-BC04-D88A59B6B63A}"/>
            </c:ext>
          </c:extLst>
        </c:ser>
        <c:dLbls>
          <c:showLegendKey val="0"/>
          <c:showVal val="0"/>
          <c:showCatName val="0"/>
          <c:showSerName val="0"/>
          <c:showPercent val="0"/>
          <c:showBubbleSize val="0"/>
        </c:dLbls>
        <c:marker val="1"/>
        <c:smooth val="0"/>
        <c:axId val="108591360"/>
        <c:axId val="108589440"/>
      </c:lineChart>
      <c:catAx>
        <c:axId val="108581248"/>
        <c:scaling>
          <c:orientation val="minMax"/>
        </c:scaling>
        <c:delete val="0"/>
        <c:axPos val="b"/>
        <c:title>
          <c:tx>
            <c:rich>
              <a:bodyPr rot="0" spcFirstLastPara="1" vertOverflow="ellipsis" vert="horz" wrap="square" anchor="ctr" anchorCtr="1"/>
              <a:lstStyle/>
              <a:p>
                <a:pPr>
                  <a:defRPr sz="1197" b="1" i="0" u="none" strike="noStrike" kern="1200" cap="all" baseline="0">
                    <a:solidFill>
                      <a:schemeClr val="lt1">
                        <a:lumMod val="85000"/>
                      </a:schemeClr>
                    </a:solidFill>
                    <a:latin typeface="+mn-lt"/>
                    <a:ea typeface="+mn-ea"/>
                    <a:cs typeface="+mn-cs"/>
                  </a:defRPr>
                </a:pPr>
                <a:r>
                  <a:rPr lang="pt-BR" sz="1400" baseline="0" dirty="0"/>
                  <a:t>PARTIDOS</a:t>
                </a:r>
              </a:p>
            </c:rich>
          </c:tx>
          <c:overlay val="0"/>
          <c:spPr>
            <a:noFill/>
            <a:ln>
              <a:noFill/>
            </a:ln>
            <a:effectLst/>
          </c:spPr>
        </c:title>
        <c:numFmt formatCode="General" sourceLinked="1"/>
        <c:majorTickMark val="none"/>
        <c:minorTickMark val="none"/>
        <c:tickLblPos val="nextTo"/>
        <c:spPr>
          <a:noFill/>
          <a:ln w="12700" cap="flat" cmpd="sng" algn="ctr">
            <a:solidFill>
              <a:schemeClr val="lt1">
                <a:lumMod val="95000"/>
                <a:alpha val="54000"/>
              </a:schemeClr>
            </a:solidFill>
            <a:round/>
          </a:ln>
          <a:effectLst/>
        </c:spPr>
        <c:txPr>
          <a:bodyPr rot="-60000000" spcFirstLastPara="1" vertOverflow="ellipsis" vert="horz" wrap="square" anchor="ctr" anchorCtr="1"/>
          <a:lstStyle/>
          <a:p>
            <a:pPr>
              <a:defRPr sz="1400" b="0" i="0" u="none" strike="noStrike" kern="1200" baseline="0">
                <a:solidFill>
                  <a:schemeClr val="lt1">
                    <a:lumMod val="85000"/>
                  </a:schemeClr>
                </a:solidFill>
                <a:latin typeface="+mn-lt"/>
                <a:ea typeface="+mn-ea"/>
                <a:cs typeface="+mn-cs"/>
              </a:defRPr>
            </a:pPr>
            <a:endParaRPr lang="pt-BR"/>
          </a:p>
        </c:txPr>
        <c:crossAx val="108583168"/>
        <c:crosses val="autoZero"/>
        <c:auto val="1"/>
        <c:lblAlgn val="ctr"/>
        <c:lblOffset val="100"/>
        <c:noMultiLvlLbl val="0"/>
      </c:catAx>
      <c:valAx>
        <c:axId val="108583168"/>
        <c:scaling>
          <c:orientation val="minMax"/>
        </c:scaling>
        <c:delete val="0"/>
        <c:axPos val="l"/>
        <c:majorGridlines>
          <c:spPr>
            <a:ln w="9525" cap="flat" cmpd="sng" algn="ctr">
              <a:solidFill>
                <a:schemeClr val="lt1">
                  <a:lumMod val="95000"/>
                  <a:alpha val="10000"/>
                </a:schemeClr>
              </a:solidFill>
              <a:round/>
            </a:ln>
            <a:effectLst/>
          </c:spPr>
        </c:majorGridlines>
        <c:title>
          <c:tx>
            <c:rich>
              <a:bodyPr rot="-5400000" spcFirstLastPara="1" vertOverflow="ellipsis" vert="horz" wrap="square" anchor="ctr" anchorCtr="1"/>
              <a:lstStyle/>
              <a:p>
                <a:pPr>
                  <a:defRPr sz="1197" b="1" i="0" u="none" strike="noStrike" kern="1200" cap="all" baseline="0">
                    <a:solidFill>
                      <a:schemeClr val="lt1">
                        <a:lumMod val="85000"/>
                      </a:schemeClr>
                    </a:solidFill>
                    <a:latin typeface="+mn-lt"/>
                    <a:ea typeface="+mn-ea"/>
                    <a:cs typeface="+mn-cs"/>
                  </a:defRPr>
                </a:pPr>
                <a:r>
                  <a:rPr lang="pt-BR" sz="1400" dirty="0"/>
                  <a:t>VOTOS</a:t>
                </a:r>
              </a:p>
            </c:rich>
          </c:tx>
          <c:overlay val="0"/>
          <c:spPr>
            <a:noFill/>
            <a:ln>
              <a:noFill/>
            </a:ln>
            <a:effectLst/>
          </c:spPr>
        </c:title>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400" b="0" i="0" u="none" strike="noStrike" kern="1200" baseline="0">
                <a:solidFill>
                  <a:schemeClr val="lt1">
                    <a:lumMod val="85000"/>
                  </a:schemeClr>
                </a:solidFill>
                <a:latin typeface="+mn-lt"/>
                <a:ea typeface="+mn-ea"/>
                <a:cs typeface="+mn-cs"/>
              </a:defRPr>
            </a:pPr>
            <a:endParaRPr lang="pt-BR"/>
          </a:p>
        </c:txPr>
        <c:crossAx val="108581248"/>
        <c:crosses val="autoZero"/>
        <c:crossBetween val="between"/>
        <c:majorUnit val="1000"/>
      </c:valAx>
      <c:valAx>
        <c:axId val="108589440"/>
        <c:scaling>
          <c:orientation val="minMax"/>
        </c:scaling>
        <c:delete val="0"/>
        <c:axPos val="r"/>
        <c:title>
          <c:tx>
            <c:rich>
              <a:bodyPr rot="-5400000" spcFirstLastPara="1" vertOverflow="ellipsis" vert="horz" wrap="square" anchor="ctr" anchorCtr="1"/>
              <a:lstStyle/>
              <a:p>
                <a:pPr>
                  <a:defRPr sz="1197" b="1" i="0" u="none" strike="noStrike" kern="1200" cap="all" baseline="0">
                    <a:solidFill>
                      <a:schemeClr val="lt1">
                        <a:lumMod val="85000"/>
                      </a:schemeClr>
                    </a:solidFill>
                    <a:latin typeface="+mn-lt"/>
                    <a:ea typeface="+mn-ea"/>
                    <a:cs typeface="+mn-cs"/>
                  </a:defRPr>
                </a:pPr>
                <a:r>
                  <a:rPr lang="pt-BR" sz="1400" baseline="0" dirty="0"/>
                  <a:t>ASSENTOS</a:t>
                </a:r>
              </a:p>
            </c:rich>
          </c:tx>
          <c:overlay val="0"/>
          <c:spPr>
            <a:noFill/>
            <a:ln>
              <a:noFill/>
            </a:ln>
            <a:effectLst/>
          </c:spPr>
        </c:title>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lt1">
                    <a:lumMod val="85000"/>
                  </a:schemeClr>
                </a:solidFill>
                <a:latin typeface="+mn-lt"/>
                <a:ea typeface="+mn-ea"/>
                <a:cs typeface="+mn-cs"/>
              </a:defRPr>
            </a:pPr>
            <a:endParaRPr lang="pt-BR"/>
          </a:p>
        </c:txPr>
        <c:crossAx val="108591360"/>
        <c:crosses val="max"/>
        <c:crossBetween val="between"/>
        <c:majorUnit val="1"/>
      </c:valAx>
      <c:catAx>
        <c:axId val="108591360"/>
        <c:scaling>
          <c:orientation val="minMax"/>
        </c:scaling>
        <c:delete val="1"/>
        <c:axPos val="b"/>
        <c:numFmt formatCode="General" sourceLinked="1"/>
        <c:majorTickMark val="none"/>
        <c:minorTickMark val="none"/>
        <c:tickLblPos val="nextTo"/>
        <c:crossAx val="108589440"/>
        <c:crosses val="autoZero"/>
        <c:auto val="1"/>
        <c:lblAlgn val="ctr"/>
        <c:lblOffset val="100"/>
        <c:noMultiLvlLbl val="0"/>
      </c:catAx>
      <c:spPr>
        <a:noFill/>
        <a:ln>
          <a:noFill/>
        </a:ln>
        <a:effectLst/>
      </c:spPr>
    </c:plotArea>
    <c:plotVisOnly val="1"/>
    <c:dispBlanksAs val="gap"/>
    <c:showDLblsOverMax val="0"/>
  </c:chart>
  <c:spPr>
    <a:gradFill flip="none" rotWithShape="1">
      <a:gsLst>
        <a:gs pos="0">
          <a:schemeClr val="dk1">
            <a:lumMod val="65000"/>
            <a:lumOff val="35000"/>
          </a:schemeClr>
        </a:gs>
        <a:gs pos="100000">
          <a:schemeClr val="dk1">
            <a:lumMod val="85000"/>
            <a:lumOff val="15000"/>
          </a:schemeClr>
        </a:gs>
      </a:gsLst>
      <a:path path="circle">
        <a:fillToRect l="50000" t="50000" r="50000" b="50000"/>
      </a:path>
      <a:tileRect/>
    </a:gradFill>
    <a:ln>
      <a:noFill/>
    </a:ln>
    <a:effectLst/>
  </c:spPr>
  <c:txPr>
    <a:bodyPr/>
    <a:lstStyle/>
    <a:p>
      <a:pPr>
        <a:defRPr/>
      </a:pPr>
      <a:endParaRPr lang="pt-BR"/>
    </a:p>
  </c:txPr>
  <c:externalData r:id="rId1">
    <c:autoUpdate val="0"/>
  </c:externalData>
  <c:userShapes r:id="rId2"/>
</c:chartSpace>
</file>

<file path=ppt/charts/chart4.xml><?xml version="1.0" encoding="utf-8"?>
<c:chartSpace xmlns:c="http://schemas.openxmlformats.org/drawingml/2006/chart" xmlns:a="http://schemas.openxmlformats.org/drawingml/2006/main" xmlns:r="http://schemas.openxmlformats.org/officeDocument/2006/relationships">
  <c:date1904 val="0"/>
  <c:lang val="pt-BR"/>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barChart>
        <c:barDir val="col"/>
        <c:grouping val="clustered"/>
        <c:varyColors val="0"/>
        <c:ser>
          <c:idx val="0"/>
          <c:order val="0"/>
          <c:tx>
            <c:strRef>
              <c:f>'[Comaparacao Eleicoes Maraba por partidos.xlsx]Plan1'!$B$52</c:f>
              <c:strCache>
                <c:ptCount val="1"/>
                <c:pt idx="0">
                  <c:v>VOTOS</c:v>
                </c:pt>
              </c:strCache>
            </c:strRef>
          </c:tx>
          <c:spPr>
            <a:gradFill rotWithShape="1">
              <a:gsLst>
                <a:gs pos="0">
                  <a:schemeClr val="accent1">
                    <a:satMod val="103000"/>
                    <a:lumMod val="102000"/>
                    <a:tint val="94000"/>
                  </a:schemeClr>
                </a:gs>
                <a:gs pos="50000">
                  <a:schemeClr val="accent1">
                    <a:satMod val="110000"/>
                    <a:lumMod val="100000"/>
                    <a:shade val="100000"/>
                  </a:schemeClr>
                </a:gs>
                <a:gs pos="100000">
                  <a:schemeClr val="accent1">
                    <a:lumMod val="99000"/>
                    <a:satMod val="120000"/>
                    <a:shade val="78000"/>
                  </a:schemeClr>
                </a:gs>
              </a:gsLst>
              <a:lin ang="5400000" scaled="0"/>
            </a:gradFill>
            <a:ln>
              <a:noFill/>
            </a:ln>
            <a:effectLst>
              <a:outerShdw blurRad="57150" dist="19050" dir="5400000" algn="ctr" rotWithShape="0">
                <a:srgbClr val="000000">
                  <a:alpha val="63000"/>
                </a:srgbClr>
              </a:outerShdw>
            </a:effectLst>
          </c:spPr>
          <c:invertIfNegative val="0"/>
          <c:cat>
            <c:strRef>
              <c:f>'[Comaparacao Eleicoes Maraba por partidos.xlsx]Plan1'!$A$53:$A$64</c:f>
              <c:strCache>
                <c:ptCount val="12"/>
                <c:pt idx="0">
                  <c:v>PMDB</c:v>
                </c:pt>
                <c:pt idx="1">
                  <c:v>PTB</c:v>
                </c:pt>
                <c:pt idx="2">
                  <c:v>PSDB</c:v>
                </c:pt>
                <c:pt idx="3">
                  <c:v>PP</c:v>
                </c:pt>
                <c:pt idx="4">
                  <c:v>PC do B</c:v>
                </c:pt>
                <c:pt idx="5">
                  <c:v>PSC</c:v>
                </c:pt>
                <c:pt idx="6">
                  <c:v>PPS</c:v>
                </c:pt>
                <c:pt idx="7">
                  <c:v>PRB</c:v>
                </c:pt>
                <c:pt idx="8">
                  <c:v>PT</c:v>
                </c:pt>
                <c:pt idx="9">
                  <c:v>PSB</c:v>
                </c:pt>
                <c:pt idx="10">
                  <c:v>PMN</c:v>
                </c:pt>
                <c:pt idx="11">
                  <c:v>PR (=PL)</c:v>
                </c:pt>
              </c:strCache>
            </c:strRef>
          </c:cat>
          <c:val>
            <c:numRef>
              <c:f>'[Comaparacao Eleicoes Maraba por partidos.xlsx]Plan1'!$B$53:$B$64</c:f>
              <c:numCache>
                <c:formatCode>General</c:formatCode>
                <c:ptCount val="12"/>
                <c:pt idx="0">
                  <c:v>13523</c:v>
                </c:pt>
                <c:pt idx="1">
                  <c:v>13470</c:v>
                </c:pt>
                <c:pt idx="2">
                  <c:v>9508</c:v>
                </c:pt>
                <c:pt idx="3">
                  <c:v>9012</c:v>
                </c:pt>
                <c:pt idx="4">
                  <c:v>8763</c:v>
                </c:pt>
                <c:pt idx="5">
                  <c:v>7836</c:v>
                </c:pt>
                <c:pt idx="6">
                  <c:v>7368</c:v>
                </c:pt>
                <c:pt idx="7">
                  <c:v>5352</c:v>
                </c:pt>
                <c:pt idx="8">
                  <c:v>5122</c:v>
                </c:pt>
                <c:pt idx="9">
                  <c:v>4877</c:v>
                </c:pt>
                <c:pt idx="10">
                  <c:v>4325</c:v>
                </c:pt>
                <c:pt idx="11">
                  <c:v>4154</c:v>
                </c:pt>
              </c:numCache>
            </c:numRef>
          </c:val>
          <c:extLst xmlns:c16r2="http://schemas.microsoft.com/office/drawing/2015/06/chart">
            <c:ext xmlns:c16="http://schemas.microsoft.com/office/drawing/2014/chart" uri="{C3380CC4-5D6E-409C-BE32-E72D297353CC}">
              <c16:uniqueId val="{00000000-B9A8-49E6-A08D-7E1527E1F6CA}"/>
            </c:ext>
          </c:extLst>
        </c:ser>
        <c:dLbls>
          <c:showLegendKey val="0"/>
          <c:showVal val="0"/>
          <c:showCatName val="0"/>
          <c:showSerName val="0"/>
          <c:showPercent val="0"/>
          <c:showBubbleSize val="0"/>
        </c:dLbls>
        <c:gapWidth val="100"/>
        <c:axId val="108898176"/>
        <c:axId val="108904448"/>
      </c:barChart>
      <c:lineChart>
        <c:grouping val="standard"/>
        <c:varyColors val="0"/>
        <c:ser>
          <c:idx val="1"/>
          <c:order val="1"/>
          <c:tx>
            <c:strRef>
              <c:f>'[Comaparacao Eleicoes Maraba por partidos.xlsx]Plan1'!$C$52</c:f>
              <c:strCache>
                <c:ptCount val="1"/>
                <c:pt idx="0">
                  <c:v>NOVA REGRA</c:v>
                </c:pt>
              </c:strCache>
            </c:strRef>
          </c:tx>
          <c:spPr>
            <a:ln w="34925" cap="rnd">
              <a:solidFill>
                <a:schemeClr val="accent2"/>
              </a:solidFill>
              <a:round/>
            </a:ln>
            <a:effectLst>
              <a:outerShdw blurRad="57150" dist="19050" dir="5400000" algn="ctr" rotWithShape="0">
                <a:srgbClr val="000000">
                  <a:alpha val="63000"/>
                </a:srgbClr>
              </a:outerShdw>
            </a:effectLst>
          </c:spPr>
          <c:marker>
            <c:symbol val="none"/>
          </c:marker>
          <c:cat>
            <c:strRef>
              <c:f>'[Comaparacao Eleicoes Maraba por partidos.xlsx]Plan1'!$A$53:$A$64</c:f>
              <c:strCache>
                <c:ptCount val="12"/>
                <c:pt idx="0">
                  <c:v>PMDB</c:v>
                </c:pt>
                <c:pt idx="1">
                  <c:v>PTB</c:v>
                </c:pt>
                <c:pt idx="2">
                  <c:v>PSDB</c:v>
                </c:pt>
                <c:pt idx="3">
                  <c:v>PP</c:v>
                </c:pt>
                <c:pt idx="4">
                  <c:v>PC do B</c:v>
                </c:pt>
                <c:pt idx="5">
                  <c:v>PSC</c:v>
                </c:pt>
                <c:pt idx="6">
                  <c:v>PPS</c:v>
                </c:pt>
                <c:pt idx="7">
                  <c:v>PRB</c:v>
                </c:pt>
                <c:pt idx="8">
                  <c:v>PT</c:v>
                </c:pt>
                <c:pt idx="9">
                  <c:v>PSB</c:v>
                </c:pt>
                <c:pt idx="10">
                  <c:v>PMN</c:v>
                </c:pt>
                <c:pt idx="11">
                  <c:v>PR (=PL)</c:v>
                </c:pt>
              </c:strCache>
            </c:strRef>
          </c:cat>
          <c:val>
            <c:numRef>
              <c:f>'[Comaparacao Eleicoes Maraba por partidos.xlsx]Plan1'!$C$53:$C$64</c:f>
              <c:numCache>
                <c:formatCode>General</c:formatCode>
                <c:ptCount val="12"/>
                <c:pt idx="0">
                  <c:v>3</c:v>
                </c:pt>
                <c:pt idx="1">
                  <c:v>3</c:v>
                </c:pt>
                <c:pt idx="2">
                  <c:v>2</c:v>
                </c:pt>
                <c:pt idx="3">
                  <c:v>2</c:v>
                </c:pt>
                <c:pt idx="4">
                  <c:v>2</c:v>
                </c:pt>
                <c:pt idx="5">
                  <c:v>2</c:v>
                </c:pt>
                <c:pt idx="6">
                  <c:v>2</c:v>
                </c:pt>
                <c:pt idx="7">
                  <c:v>1</c:v>
                </c:pt>
                <c:pt idx="8">
                  <c:v>1</c:v>
                </c:pt>
                <c:pt idx="9">
                  <c:v>1</c:v>
                </c:pt>
                <c:pt idx="10">
                  <c:v>1</c:v>
                </c:pt>
                <c:pt idx="11">
                  <c:v>1</c:v>
                </c:pt>
              </c:numCache>
            </c:numRef>
          </c:val>
          <c:smooth val="0"/>
          <c:extLst xmlns:c16r2="http://schemas.microsoft.com/office/drawing/2015/06/chart">
            <c:ext xmlns:c16="http://schemas.microsoft.com/office/drawing/2014/chart" uri="{C3380CC4-5D6E-409C-BE32-E72D297353CC}">
              <c16:uniqueId val="{00000001-B9A8-49E6-A08D-7E1527E1F6CA}"/>
            </c:ext>
          </c:extLst>
        </c:ser>
        <c:dLbls>
          <c:showLegendKey val="0"/>
          <c:showVal val="0"/>
          <c:showCatName val="0"/>
          <c:showSerName val="0"/>
          <c:showPercent val="0"/>
          <c:showBubbleSize val="0"/>
        </c:dLbls>
        <c:marker val="1"/>
        <c:smooth val="0"/>
        <c:axId val="108916736"/>
        <c:axId val="108906368"/>
      </c:lineChart>
      <c:catAx>
        <c:axId val="108898176"/>
        <c:scaling>
          <c:orientation val="minMax"/>
        </c:scaling>
        <c:delete val="0"/>
        <c:axPos val="b"/>
        <c:title>
          <c:tx>
            <c:rich>
              <a:bodyPr rot="0" spcFirstLastPara="1" vertOverflow="ellipsis" vert="horz" wrap="square" anchor="ctr" anchorCtr="1"/>
              <a:lstStyle/>
              <a:p>
                <a:pPr>
                  <a:defRPr sz="900" b="1" i="0" u="none" strike="noStrike" kern="1200" cap="all" baseline="0">
                    <a:solidFill>
                      <a:schemeClr val="lt1">
                        <a:lumMod val="85000"/>
                      </a:schemeClr>
                    </a:solidFill>
                    <a:latin typeface="+mn-lt"/>
                    <a:ea typeface="+mn-ea"/>
                    <a:cs typeface="+mn-cs"/>
                  </a:defRPr>
                </a:pPr>
                <a:r>
                  <a:rPr lang="pt-BR" sz="1400" dirty="0"/>
                  <a:t>PARTIDOS</a:t>
                </a:r>
              </a:p>
            </c:rich>
          </c:tx>
          <c:overlay val="0"/>
          <c:spPr>
            <a:noFill/>
            <a:ln>
              <a:noFill/>
            </a:ln>
            <a:effectLst/>
          </c:spPr>
        </c:title>
        <c:numFmt formatCode="General" sourceLinked="1"/>
        <c:majorTickMark val="none"/>
        <c:minorTickMark val="none"/>
        <c:tickLblPos val="nextTo"/>
        <c:spPr>
          <a:noFill/>
          <a:ln w="12700" cap="flat" cmpd="sng" algn="ctr">
            <a:solidFill>
              <a:schemeClr val="lt1">
                <a:lumMod val="95000"/>
                <a:alpha val="54000"/>
              </a:schemeClr>
            </a:solidFill>
            <a:round/>
          </a:ln>
          <a:effectLst/>
        </c:spPr>
        <c:txPr>
          <a:bodyPr rot="-60000000" spcFirstLastPara="1" vertOverflow="ellipsis" vert="horz" wrap="square" anchor="ctr" anchorCtr="1"/>
          <a:lstStyle/>
          <a:p>
            <a:pPr>
              <a:defRPr sz="1400" b="0" i="0" u="none" strike="noStrike" kern="1200" baseline="0">
                <a:solidFill>
                  <a:schemeClr val="lt1">
                    <a:lumMod val="85000"/>
                  </a:schemeClr>
                </a:solidFill>
                <a:latin typeface="+mn-lt"/>
                <a:ea typeface="+mn-ea"/>
                <a:cs typeface="+mn-cs"/>
              </a:defRPr>
            </a:pPr>
            <a:endParaRPr lang="pt-BR"/>
          </a:p>
        </c:txPr>
        <c:crossAx val="108904448"/>
        <c:crosses val="autoZero"/>
        <c:auto val="1"/>
        <c:lblAlgn val="ctr"/>
        <c:lblOffset val="100"/>
        <c:noMultiLvlLbl val="0"/>
      </c:catAx>
      <c:valAx>
        <c:axId val="108904448"/>
        <c:scaling>
          <c:orientation val="minMax"/>
        </c:scaling>
        <c:delete val="0"/>
        <c:axPos val="l"/>
        <c:majorGridlines>
          <c:spPr>
            <a:ln w="9525" cap="flat" cmpd="sng" algn="ctr">
              <a:solidFill>
                <a:schemeClr val="lt1">
                  <a:lumMod val="95000"/>
                  <a:alpha val="10000"/>
                </a:schemeClr>
              </a:solidFill>
              <a:round/>
            </a:ln>
            <a:effectLst/>
          </c:spPr>
        </c:majorGridlines>
        <c:title>
          <c:tx>
            <c:rich>
              <a:bodyPr rot="-5400000" spcFirstLastPara="1" vertOverflow="ellipsis" vert="horz" wrap="square" anchor="ctr" anchorCtr="1"/>
              <a:lstStyle/>
              <a:p>
                <a:pPr>
                  <a:defRPr sz="900" b="1" i="0" u="none" strike="noStrike" kern="1200" cap="all" baseline="0">
                    <a:solidFill>
                      <a:schemeClr val="lt1">
                        <a:lumMod val="85000"/>
                      </a:schemeClr>
                    </a:solidFill>
                    <a:latin typeface="+mn-lt"/>
                    <a:ea typeface="+mn-ea"/>
                    <a:cs typeface="+mn-cs"/>
                  </a:defRPr>
                </a:pPr>
                <a:r>
                  <a:rPr lang="pt-BR" sz="1400" dirty="0"/>
                  <a:t>VOTOS</a:t>
                </a:r>
              </a:p>
            </c:rich>
          </c:tx>
          <c:overlay val="0"/>
          <c:spPr>
            <a:noFill/>
            <a:ln>
              <a:noFill/>
            </a:ln>
            <a:effectLst/>
          </c:spPr>
        </c:title>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400" b="0" i="0" u="none" strike="noStrike" kern="1200" baseline="0">
                <a:solidFill>
                  <a:schemeClr val="lt1">
                    <a:lumMod val="85000"/>
                  </a:schemeClr>
                </a:solidFill>
                <a:latin typeface="+mn-lt"/>
                <a:ea typeface="+mn-ea"/>
                <a:cs typeface="+mn-cs"/>
              </a:defRPr>
            </a:pPr>
            <a:endParaRPr lang="pt-BR"/>
          </a:p>
        </c:txPr>
        <c:crossAx val="108898176"/>
        <c:crosses val="autoZero"/>
        <c:crossBetween val="between"/>
        <c:majorUnit val="1000"/>
      </c:valAx>
      <c:valAx>
        <c:axId val="108906368"/>
        <c:scaling>
          <c:orientation val="minMax"/>
        </c:scaling>
        <c:delete val="0"/>
        <c:axPos val="r"/>
        <c:title>
          <c:tx>
            <c:rich>
              <a:bodyPr rot="-5400000" spcFirstLastPara="1" vertOverflow="ellipsis" vert="horz" wrap="square" anchor="ctr" anchorCtr="1"/>
              <a:lstStyle/>
              <a:p>
                <a:pPr>
                  <a:defRPr sz="900" b="1" i="0" u="none" strike="noStrike" kern="1200" cap="all" baseline="0">
                    <a:solidFill>
                      <a:schemeClr val="lt1">
                        <a:lumMod val="85000"/>
                      </a:schemeClr>
                    </a:solidFill>
                    <a:latin typeface="+mn-lt"/>
                    <a:ea typeface="+mn-ea"/>
                    <a:cs typeface="+mn-cs"/>
                  </a:defRPr>
                </a:pPr>
                <a:r>
                  <a:rPr lang="pt-BR" sz="1400" dirty="0"/>
                  <a:t>ASSENTOS</a:t>
                </a:r>
              </a:p>
            </c:rich>
          </c:tx>
          <c:overlay val="0"/>
          <c:spPr>
            <a:noFill/>
            <a:ln>
              <a:noFill/>
            </a:ln>
            <a:effectLst/>
          </c:spPr>
        </c:title>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400" b="0" i="0" u="none" strike="noStrike" kern="1200" baseline="0">
                <a:solidFill>
                  <a:schemeClr val="lt1">
                    <a:lumMod val="85000"/>
                  </a:schemeClr>
                </a:solidFill>
                <a:latin typeface="+mn-lt"/>
                <a:ea typeface="+mn-ea"/>
                <a:cs typeface="+mn-cs"/>
              </a:defRPr>
            </a:pPr>
            <a:endParaRPr lang="pt-BR"/>
          </a:p>
        </c:txPr>
        <c:crossAx val="108916736"/>
        <c:crosses val="max"/>
        <c:crossBetween val="between"/>
        <c:majorUnit val="1"/>
      </c:valAx>
      <c:catAx>
        <c:axId val="108916736"/>
        <c:scaling>
          <c:orientation val="minMax"/>
        </c:scaling>
        <c:delete val="1"/>
        <c:axPos val="b"/>
        <c:numFmt formatCode="General" sourceLinked="1"/>
        <c:majorTickMark val="none"/>
        <c:minorTickMark val="none"/>
        <c:tickLblPos val="nextTo"/>
        <c:crossAx val="108906368"/>
        <c:crosses val="autoZero"/>
        <c:auto val="1"/>
        <c:lblAlgn val="ctr"/>
        <c:lblOffset val="100"/>
        <c:noMultiLvlLbl val="0"/>
      </c:catAx>
      <c:spPr>
        <a:noFill/>
        <a:ln>
          <a:noFill/>
        </a:ln>
        <a:effectLst/>
      </c:spPr>
    </c:plotArea>
    <c:plotVisOnly val="1"/>
    <c:dispBlanksAs val="gap"/>
    <c:showDLblsOverMax val="0"/>
  </c:chart>
  <c:spPr>
    <a:gradFill flip="none" rotWithShape="1">
      <a:gsLst>
        <a:gs pos="0">
          <a:schemeClr val="dk1">
            <a:lumMod val="65000"/>
            <a:lumOff val="35000"/>
          </a:schemeClr>
        </a:gs>
        <a:gs pos="100000">
          <a:schemeClr val="dk1">
            <a:lumMod val="85000"/>
            <a:lumOff val="15000"/>
          </a:schemeClr>
        </a:gs>
      </a:gsLst>
      <a:path path="circle">
        <a:fillToRect l="50000" t="50000" r="50000" b="50000"/>
      </a:path>
      <a:tileRect/>
    </a:gradFill>
    <a:ln>
      <a:noFill/>
    </a:ln>
    <a:effectLst/>
  </c:spPr>
  <c:txPr>
    <a:bodyPr/>
    <a:lstStyle/>
    <a:p>
      <a:pPr>
        <a:defRPr/>
      </a:pPr>
      <a:endParaRPr lang="pt-BR"/>
    </a:p>
  </c:txPr>
  <c:externalData r:id="rId2">
    <c:autoUpdate val="0"/>
  </c:externalData>
  <c:userShapes r:id="rId3"/>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57">
  <cs:axisTitle>
    <cs:lnRef idx="0"/>
    <cs:fillRef idx="0"/>
    <cs:effectRef idx="0"/>
    <cs:fontRef idx="minor">
      <a:schemeClr val="lt1">
        <a:lumMod val="85000"/>
      </a:schemeClr>
    </cs:fontRef>
    <cs:defRPr sz="1197" b="1" kern="1200" cap="all"/>
  </cs:axisTitle>
  <cs:categoryAxis>
    <cs:lnRef idx="0"/>
    <cs:fillRef idx="0"/>
    <cs:effectRef idx="0"/>
    <cs:fontRef idx="minor">
      <a:schemeClr val="lt1">
        <a:lumMod val="85000"/>
      </a:schemeClr>
    </cs:fontRef>
    <cs:spPr>
      <a:ln w="12700" cap="flat" cmpd="sng" algn="ctr">
        <a:solidFill>
          <a:schemeClr val="lt1">
            <a:lumMod val="95000"/>
            <a:alpha val="54000"/>
          </a:schemeClr>
        </a:solidFill>
        <a:round/>
      </a:ln>
    </cs:spPr>
    <cs:defRPr sz="1197" kern="1200"/>
  </cs:categoryAxis>
  <cs:chartArea>
    <cs:lnRef idx="0"/>
    <cs:fillRef idx="0"/>
    <cs:effectRef idx="0"/>
    <cs:fontRef idx="minor">
      <a:schemeClr val="dk1"/>
    </cs:fontRef>
    <cs:spPr>
      <a:gradFill flip="none" rotWithShape="1">
        <a:gsLst>
          <a:gs pos="0">
            <a:schemeClr val="dk1">
              <a:lumMod val="65000"/>
              <a:lumOff val="35000"/>
            </a:schemeClr>
          </a:gs>
          <a:gs pos="100000">
            <a:schemeClr val="dk1">
              <a:lumMod val="85000"/>
              <a:lumOff val="15000"/>
            </a:schemeClr>
          </a:gs>
        </a:gsLst>
        <a:path path="circle">
          <a:fillToRect l="50000" t="50000" r="50000" b="50000"/>
        </a:path>
        <a:tileRect/>
      </a:gradFill>
    </cs:spPr>
    <cs:defRPr sz="1330" kern="1200"/>
  </cs:chartArea>
  <cs:dataLabel>
    <cs:lnRef idx="0"/>
    <cs:fillRef idx="0"/>
    <cs:effectRef idx="0"/>
    <cs:fontRef idx="minor">
      <a:schemeClr val="lt1">
        <a:lumMod val="85000"/>
      </a:schemeClr>
    </cs:fontRef>
    <cs:defRPr sz="1197" kern="1200"/>
  </cs:dataLabel>
  <cs:dataLabelCallout>
    <cs:lnRef idx="0"/>
    <cs:fillRef idx="0"/>
    <cs:effectRef idx="0"/>
    <cs:fontRef idx="minor">
      <a:schemeClr val="dk1">
        <a:lumMod val="65000"/>
        <a:lumOff val="35000"/>
      </a:schemeClr>
    </cs:fontRef>
    <cs:spPr>
      <a:solidFill>
        <a:schemeClr val="lt1"/>
      </a:solidFill>
    </cs:spPr>
    <cs:defRPr sz="1197" kern="1200"/>
    <cs:bodyPr rot="0" spcFirstLastPara="1" vertOverflow="clip" horzOverflow="clip" vert="horz" wrap="square" lIns="36576" tIns="18288" rIns="36576" bIns="18288" anchor="ctr" anchorCtr="1">
      <a:spAutoFit/>
    </cs:bodyPr>
  </cs:dataLabelCallout>
  <cs:dataPoint>
    <cs:lnRef idx="0"/>
    <cs:fillRef idx="3">
      <cs:styleClr val="auto"/>
    </cs:fillRef>
    <cs:effectRef idx="3"/>
    <cs:fontRef idx="minor">
      <a:schemeClr val="tx1"/>
    </cs:fontRef>
  </cs:dataPoint>
  <cs:dataPoint3D>
    <cs:lnRef idx="0"/>
    <cs:fillRef idx="3">
      <cs:styleClr val="auto"/>
    </cs:fillRef>
    <cs:effectRef idx="3"/>
    <cs:fontRef idx="minor">
      <a:schemeClr val="tx1"/>
    </cs:fontRef>
  </cs:dataPoint3D>
  <cs:dataPointLine>
    <cs:lnRef idx="0">
      <cs:styleClr val="auto"/>
    </cs:lnRef>
    <cs:fillRef idx="3"/>
    <cs:effectRef idx="3"/>
    <cs:fontRef idx="minor">
      <a:schemeClr val="tx1"/>
    </cs:fontRef>
    <cs:spPr>
      <a:ln w="34925" cap="rnd">
        <a:solidFill>
          <a:schemeClr val="phClr"/>
        </a:solidFill>
        <a:round/>
      </a:ln>
    </cs:spPr>
  </cs:dataPointLine>
  <cs:dataPointMarker>
    <cs:lnRef idx="0">
      <cs:styleClr val="auto"/>
    </cs:lnRef>
    <cs:fillRef idx="3">
      <cs:styleClr val="auto"/>
    </cs:fillRef>
    <cs:effectRef idx="3"/>
    <cs:fontRef idx="minor">
      <a:schemeClr val="tx1"/>
    </cs:fontRef>
    <cs:spPr>
      <a:ln w="9525">
        <a:solidFill>
          <a:schemeClr val="phClr"/>
        </a:solidFill>
        <a:round/>
      </a:ln>
    </cs:spPr>
  </cs:dataPointMarker>
  <cs:dataPointMarkerLayout symbol="circle" size="6"/>
  <cs:dataPointWireframe>
    <cs:lnRef idx="0">
      <cs:styleClr val="auto"/>
    </cs:lnRef>
    <cs:fillRef idx="3"/>
    <cs:effectRef idx="3"/>
    <cs:fontRef idx="minor">
      <a:schemeClr val="tx1"/>
    </cs:fontRef>
    <cs:spPr>
      <a:ln w="9525" cap="rnd">
        <a:solidFill>
          <a:schemeClr val="phClr"/>
        </a:solidFill>
        <a:round/>
      </a:ln>
    </cs:spPr>
  </cs:dataPointWireframe>
  <cs:dataTable>
    <cs:lnRef idx="0"/>
    <cs:fillRef idx="0"/>
    <cs:effectRef idx="0"/>
    <cs:fontRef idx="minor">
      <a:schemeClr val="lt1">
        <a:lumMod val="85000"/>
      </a:schemeClr>
    </cs:fontRef>
    <cs:spPr>
      <a:ln w="9525">
        <a:solidFill>
          <a:schemeClr val="lt1">
            <a:lumMod val="95000"/>
            <a:alpha val="54000"/>
          </a:schemeClr>
        </a:solidFill>
      </a:ln>
    </cs:spPr>
    <cs:defRPr sz="1197" kern="1200"/>
  </cs:dataTable>
  <cs:downBar>
    <cs:lnRef idx="0"/>
    <cs:fillRef idx="0"/>
    <cs:effectRef idx="0"/>
    <cs:fontRef idx="minor">
      <a:schemeClr val="tx1"/>
    </cs:fontRef>
    <cs:spPr>
      <a:solidFill>
        <a:schemeClr val="dk1">
          <a:lumMod val="75000"/>
          <a:lumOff val="25000"/>
        </a:schemeClr>
      </a:solidFill>
      <a:ln w="9525">
        <a:solidFill>
          <a:schemeClr val="lt1">
            <a:lumMod val="95000"/>
            <a:alpha val="54000"/>
          </a:schemeClr>
        </a:solidFill>
      </a:ln>
    </cs:spPr>
  </cs:downBar>
  <cs:dropLine>
    <cs:lnRef idx="0"/>
    <cs:fillRef idx="0"/>
    <cs:effectRef idx="0"/>
    <cs:fontRef idx="minor">
      <a:schemeClr val="tx1"/>
    </cs:fontRef>
    <cs:spPr>
      <a:ln w="9525">
        <a:solidFill>
          <a:schemeClr val="lt1">
            <a:lumMod val="95000"/>
            <a:alpha val="54000"/>
          </a:schemeClr>
        </a:solidFill>
        <a:prstDash val="dash"/>
      </a:ln>
    </cs:spPr>
  </cs:dropLine>
  <cs:errorBar>
    <cs:lnRef idx="0"/>
    <cs:fillRef idx="0"/>
    <cs:effectRef idx="0"/>
    <cs:fontRef idx="minor">
      <a:schemeClr val="tx1"/>
    </cs:fontRef>
    <cs:spPr>
      <a:ln w="9525" cap="flat" cmpd="sng" algn="ctr">
        <a:solidFill>
          <a:schemeClr val="lt1">
            <a:lumMod val="95000"/>
          </a:schemeClr>
        </a:solidFill>
        <a:round/>
      </a:ln>
    </cs:spPr>
  </cs:errorBar>
  <cs:floor>
    <cs:lnRef idx="0"/>
    <cs:fillRef idx="0"/>
    <cs:effectRef idx="0"/>
    <cs:fontRef idx="minor">
      <a:schemeClr val="tx1"/>
    </cs:fontRef>
  </cs:floor>
  <cs:gridlineMajor>
    <cs:lnRef idx="0"/>
    <cs:fillRef idx="0"/>
    <cs:effectRef idx="0"/>
    <cs:fontRef idx="minor">
      <a:schemeClr val="tx1"/>
    </cs:fontRef>
    <cs:spPr>
      <a:ln w="9525" cap="flat" cmpd="sng" algn="ctr">
        <a:solidFill>
          <a:schemeClr val="lt1">
            <a:lumMod val="95000"/>
            <a:alpha val="10000"/>
          </a:schemeClr>
        </a:solidFill>
        <a:round/>
      </a:ln>
    </cs:spPr>
  </cs:gridlineMajor>
  <cs:gridlineMinor>
    <cs:lnRef idx="0"/>
    <cs:fillRef idx="0"/>
    <cs:effectRef idx="0"/>
    <cs:fontRef idx="minor">
      <a:schemeClr val="tx1"/>
    </cs:fontRef>
    <cs:spPr>
      <a:ln>
        <a:solidFill>
          <a:schemeClr val="lt1">
            <a:lumMod val="95000"/>
            <a:alpha val="5000"/>
          </a:schemeClr>
        </a:solidFill>
      </a:ln>
    </cs:spPr>
  </cs:gridlineMinor>
  <cs:hiLoLine>
    <cs:lnRef idx="0"/>
    <cs:fillRef idx="0"/>
    <cs:effectRef idx="0"/>
    <cs:fontRef idx="minor">
      <a:schemeClr val="tx1"/>
    </cs:fontRef>
    <cs:spPr>
      <a:ln w="9525">
        <a:solidFill>
          <a:schemeClr val="lt1">
            <a:lumMod val="95000"/>
            <a:alpha val="54000"/>
          </a:schemeClr>
        </a:solidFill>
        <a:prstDash val="dash"/>
      </a:ln>
    </cs:spPr>
  </cs:hiLoLine>
  <cs:leaderLine>
    <cs:lnRef idx="0"/>
    <cs:fillRef idx="0"/>
    <cs:effectRef idx="0"/>
    <cs:fontRef idx="minor">
      <a:schemeClr val="tx1"/>
    </cs:fontRef>
    <cs:spPr>
      <a:ln w="9525">
        <a:solidFill>
          <a:schemeClr val="lt1">
            <a:lumMod val="95000"/>
            <a:alpha val="54000"/>
          </a:schemeClr>
        </a:solidFill>
      </a:ln>
    </cs:spPr>
  </cs:leaderLine>
  <cs:legend>
    <cs:lnRef idx="0"/>
    <cs:fillRef idx="0"/>
    <cs:effectRef idx="0"/>
    <cs:fontRef idx="minor">
      <a:schemeClr val="lt1">
        <a:lumMod val="85000"/>
      </a:schemeClr>
    </cs:fontRef>
    <cs:defRPr sz="1197" kern="1200"/>
  </cs:legend>
  <cs:plotArea>
    <cs:lnRef idx="0"/>
    <cs:fillRef idx="0"/>
    <cs:effectRef idx="0"/>
    <cs:fontRef idx="minor">
      <a:schemeClr val="tx1"/>
    </cs:fontRef>
  </cs:plotArea>
  <cs:plotArea3D>
    <cs:lnRef idx="0"/>
    <cs:fillRef idx="0"/>
    <cs:effectRef idx="0"/>
    <cs:fontRef idx="minor">
      <a:schemeClr val="tx1"/>
    </cs:fontRef>
  </cs:plotArea3D>
  <cs:seriesAxis>
    <cs:lnRef idx="0"/>
    <cs:fillRef idx="0"/>
    <cs:effectRef idx="0"/>
    <cs:fontRef idx="minor">
      <a:schemeClr val="lt1">
        <a:lumMod val="85000"/>
      </a:schemeClr>
    </cs:fontRef>
    <cs:spPr>
      <a:ln w="12700" cap="flat" cmpd="sng" algn="ctr">
        <a:solidFill>
          <a:schemeClr val="lt1">
            <a:lumMod val="95000"/>
            <a:alpha val="54000"/>
          </a:schemeClr>
        </a:solidFill>
        <a:round/>
      </a:ln>
    </cs:spPr>
    <cs:defRPr sz="1197" kern="1200"/>
  </cs:seriesAxis>
  <cs:seriesLine>
    <cs:lnRef idx="0"/>
    <cs:fillRef idx="0"/>
    <cs:effectRef idx="0"/>
    <cs:fontRef idx="minor">
      <a:schemeClr val="lt1"/>
    </cs:fontRef>
    <cs:spPr>
      <a:ln w="9525" cap="flat" cmpd="sng" algn="ctr">
        <a:solidFill>
          <a:schemeClr val="lt1">
            <a:lumMod val="95000"/>
            <a:alpha val="54000"/>
          </a:schemeClr>
        </a:solidFill>
        <a:round/>
      </a:ln>
    </cs:spPr>
  </cs:seriesLine>
  <cs:title>
    <cs:lnRef idx="0"/>
    <cs:fillRef idx="0"/>
    <cs:effectRef idx="0"/>
    <cs:fontRef idx="minor">
      <a:schemeClr val="lt1">
        <a:lumMod val="95000"/>
      </a:schemeClr>
    </cs:fontRef>
    <cs:defRPr sz="2128" b="1" kern="1200" spc="100" baseline="0">
      <a:effectLst>
        <a:outerShdw blurRad="50800" dist="38100" dir="5400000" algn="t" rotWithShape="0">
          <a:prstClr val="black">
            <a:alpha val="40000"/>
          </a:prstClr>
        </a:outerShdw>
      </a:effectLst>
    </cs:defRPr>
  </cs:title>
  <cs:trendline>
    <cs:lnRef idx="0">
      <cs:styleClr val="auto"/>
    </cs:lnRef>
    <cs:fillRef idx="0"/>
    <cs:effectRef idx="0"/>
    <cs:fontRef idx="minor">
      <a:schemeClr val="tx1"/>
    </cs:fontRef>
    <cs:spPr>
      <a:ln w="19050" cap="rnd">
        <a:solidFill>
          <a:schemeClr val="phClr"/>
        </a:solidFill>
      </a:ln>
    </cs:spPr>
  </cs:trendline>
  <cs:trendlineLabel>
    <cs:lnRef idx="0"/>
    <cs:fillRef idx="0"/>
    <cs:effectRef idx="0"/>
    <cs:fontRef idx="minor">
      <a:schemeClr val="lt1">
        <a:lumMod val="85000"/>
      </a:schemeClr>
    </cs:fontRef>
    <cs:defRPr sz="1197" kern="1200"/>
  </cs:trendlineLabel>
  <cs:upBar>
    <cs:lnRef idx="0"/>
    <cs:fillRef idx="0"/>
    <cs:effectRef idx="0"/>
    <cs:fontRef idx="minor">
      <a:schemeClr val="tx1"/>
    </cs:fontRef>
    <cs:spPr>
      <a:solidFill>
        <a:schemeClr val="lt1"/>
      </a:solidFill>
      <a:ln w="9525">
        <a:solidFill>
          <a:schemeClr val="lt1">
            <a:lumMod val="95000"/>
            <a:alpha val="54000"/>
          </a:schemeClr>
        </a:solidFill>
      </a:ln>
    </cs:spPr>
  </cs:upBar>
  <cs:valueAxis>
    <cs:lnRef idx="0"/>
    <cs:fillRef idx="0"/>
    <cs:effectRef idx="0"/>
    <cs:fontRef idx="minor">
      <a:schemeClr val="lt1">
        <a:lumMod val="85000"/>
      </a:schemeClr>
    </cs:fontRef>
    <cs:defRPr sz="1197" kern="1200"/>
  </cs:valueAxis>
  <cs:wall>
    <cs:lnRef idx="0"/>
    <cs:fillRef idx="0"/>
    <cs:effectRef idx="0"/>
    <cs:fontRef idx="minor">
      <a:schemeClr val="tx1"/>
    </cs:fontRef>
  </cs:wall>
</cs:chartStyle>
</file>

<file path=ppt/charts/style2.xml><?xml version="1.0" encoding="utf-8"?>
<cs:chartStyle xmlns:cs="http://schemas.microsoft.com/office/drawing/2012/chartStyle" xmlns:a="http://schemas.openxmlformats.org/drawingml/2006/main" id="222">
  <cs:axisTitle>
    <cs:lnRef idx="0"/>
    <cs:fillRef idx="0"/>
    <cs:effectRef idx="0"/>
    <cs:fontRef idx="minor">
      <a:schemeClr val="lt1">
        <a:lumMod val="85000"/>
      </a:schemeClr>
    </cs:fontRef>
    <cs:defRPr sz="900" b="1" kern="1200" cap="all"/>
  </cs:axisTitle>
  <cs:categoryAxis>
    <cs:lnRef idx="0"/>
    <cs:fillRef idx="0"/>
    <cs:effectRef idx="0"/>
    <cs:fontRef idx="minor">
      <a:schemeClr val="lt1">
        <a:lumMod val="85000"/>
      </a:schemeClr>
    </cs:fontRef>
    <cs:spPr>
      <a:ln w="12700" cap="flat" cmpd="sng" algn="ctr">
        <a:solidFill>
          <a:schemeClr val="lt1">
            <a:lumMod val="95000"/>
            <a:alpha val="54000"/>
          </a:schemeClr>
        </a:solidFill>
        <a:round/>
      </a:ln>
    </cs:spPr>
    <cs:defRPr sz="900" kern="1200"/>
  </cs:categoryAxis>
  <cs:chartArea>
    <cs:lnRef idx="0"/>
    <cs:fillRef idx="0"/>
    <cs:effectRef idx="0"/>
    <cs:fontRef idx="minor">
      <a:schemeClr val="dk1"/>
    </cs:fontRef>
    <cs:spPr>
      <a:gradFill flip="none" rotWithShape="1">
        <a:gsLst>
          <a:gs pos="0">
            <a:schemeClr val="dk1">
              <a:lumMod val="65000"/>
              <a:lumOff val="35000"/>
            </a:schemeClr>
          </a:gs>
          <a:gs pos="100000">
            <a:schemeClr val="dk1">
              <a:lumMod val="85000"/>
              <a:lumOff val="15000"/>
            </a:schemeClr>
          </a:gs>
        </a:gsLst>
        <a:path path="circle">
          <a:fillToRect l="50000" t="50000" r="50000" b="50000"/>
        </a:path>
        <a:tileRect/>
      </a:gradFill>
    </cs:spPr>
    <cs:defRPr sz="1000" kern="1200"/>
  </cs:chartArea>
  <cs:dataLabel>
    <cs:lnRef idx="0"/>
    <cs:fillRef idx="0"/>
    <cs:effectRef idx="0"/>
    <cs:fontRef idx="minor">
      <a:schemeClr val="lt1">
        <a:lumMod val="85000"/>
      </a:schemeClr>
    </cs:fontRef>
    <cs:defRPr sz="900" kern="1200"/>
  </cs:dataLabel>
  <cs:dataLabelCallout>
    <cs:lnRef idx="0"/>
    <cs:fillRef idx="0"/>
    <cs:effectRef idx="0"/>
    <cs:fontRef idx="minor">
      <a:schemeClr val="dk1">
        <a:lumMod val="65000"/>
        <a:lumOff val="35000"/>
      </a:schemeClr>
    </cs:fontRef>
    <cs:spPr>
      <a:solidFill>
        <a:schemeClr val="lt1"/>
      </a:solidFill>
    </cs:spPr>
    <cs:defRPr sz="900" kern="1200"/>
    <cs:bodyPr rot="0" spcFirstLastPara="1" vertOverflow="clip" horzOverflow="clip" vert="horz" wrap="square" lIns="36576" tIns="18288" rIns="36576" bIns="18288" anchor="ctr" anchorCtr="1">
      <a:spAutoFit/>
    </cs:bodyPr>
  </cs:dataLabelCallout>
  <cs:dataPoint>
    <cs:lnRef idx="0"/>
    <cs:fillRef idx="3">
      <cs:styleClr val="auto"/>
    </cs:fillRef>
    <cs:effectRef idx="3"/>
    <cs:fontRef idx="minor">
      <a:schemeClr val="tx1"/>
    </cs:fontRef>
  </cs:dataPoint>
  <cs:dataPoint3D>
    <cs:lnRef idx="0"/>
    <cs:fillRef idx="3">
      <cs:styleClr val="auto"/>
    </cs:fillRef>
    <cs:effectRef idx="3"/>
    <cs:fontRef idx="minor">
      <a:schemeClr val="tx1"/>
    </cs:fontRef>
  </cs:dataPoint3D>
  <cs:dataPointLine>
    <cs:lnRef idx="0">
      <cs:styleClr val="auto"/>
    </cs:lnRef>
    <cs:fillRef idx="3"/>
    <cs:effectRef idx="3"/>
    <cs:fontRef idx="minor">
      <a:schemeClr val="tx1"/>
    </cs:fontRef>
    <cs:spPr>
      <a:ln w="34925" cap="rnd">
        <a:solidFill>
          <a:schemeClr val="phClr"/>
        </a:solidFill>
        <a:round/>
      </a:ln>
    </cs:spPr>
  </cs:dataPointLine>
  <cs:dataPointMarker>
    <cs:lnRef idx="0">
      <cs:styleClr val="auto"/>
    </cs:lnRef>
    <cs:fillRef idx="3">
      <cs:styleClr val="auto"/>
    </cs:fillRef>
    <cs:effectRef idx="3"/>
    <cs:fontRef idx="minor">
      <a:schemeClr val="tx1"/>
    </cs:fontRef>
    <cs:spPr>
      <a:ln w="9525">
        <a:solidFill>
          <a:schemeClr val="phClr"/>
        </a:solidFill>
        <a:round/>
      </a:ln>
    </cs:spPr>
  </cs:dataPointMarker>
  <cs:dataPointMarkerLayout size="5"/>
  <cs:dataPointWireframe>
    <cs:lnRef idx="0">
      <cs:styleClr val="auto"/>
    </cs:lnRef>
    <cs:fillRef idx="3"/>
    <cs:effectRef idx="3"/>
    <cs:fontRef idx="minor">
      <a:schemeClr val="tx1"/>
    </cs:fontRef>
    <cs:spPr>
      <a:ln w="9525" cap="rnd">
        <a:solidFill>
          <a:schemeClr val="phClr"/>
        </a:solidFill>
        <a:round/>
      </a:ln>
    </cs:spPr>
  </cs:dataPointWireframe>
  <cs:dataTable>
    <cs:lnRef idx="0"/>
    <cs:fillRef idx="0"/>
    <cs:effectRef idx="0"/>
    <cs:fontRef idx="minor">
      <a:schemeClr val="lt1">
        <a:lumMod val="85000"/>
      </a:schemeClr>
    </cs:fontRef>
    <cs:spPr>
      <a:ln w="9525">
        <a:solidFill>
          <a:schemeClr val="lt1">
            <a:lumMod val="95000"/>
            <a:alpha val="54000"/>
          </a:schemeClr>
        </a:solidFill>
      </a:ln>
    </cs:spPr>
    <cs:defRPr sz="900" kern="1200"/>
  </cs:dataTable>
  <cs:downBar>
    <cs:lnRef idx="0"/>
    <cs:fillRef idx="0"/>
    <cs:effectRef idx="0"/>
    <cs:fontRef idx="minor">
      <a:schemeClr val="tx1"/>
    </cs:fontRef>
    <cs:spPr>
      <a:solidFill>
        <a:schemeClr val="dk1">
          <a:lumMod val="75000"/>
          <a:lumOff val="25000"/>
        </a:schemeClr>
      </a:solidFill>
      <a:ln w="9525">
        <a:solidFill>
          <a:schemeClr val="lt1">
            <a:lumMod val="95000"/>
            <a:alpha val="54000"/>
          </a:schemeClr>
        </a:solidFill>
      </a:ln>
    </cs:spPr>
  </cs:downBar>
  <cs:dropLine>
    <cs:lnRef idx="0"/>
    <cs:fillRef idx="0"/>
    <cs:effectRef idx="0"/>
    <cs:fontRef idx="minor">
      <a:schemeClr val="tx1"/>
    </cs:fontRef>
    <cs:spPr>
      <a:ln w="9525">
        <a:solidFill>
          <a:schemeClr val="lt1">
            <a:lumMod val="95000"/>
            <a:alpha val="54000"/>
          </a:schemeClr>
        </a:solidFill>
        <a:prstDash val="dash"/>
      </a:ln>
    </cs:spPr>
  </cs:dropLine>
  <cs:errorBar>
    <cs:lnRef idx="0"/>
    <cs:fillRef idx="0"/>
    <cs:effectRef idx="0"/>
    <cs:fontRef idx="minor">
      <a:schemeClr val="tx1"/>
    </cs:fontRef>
    <cs:spPr>
      <a:ln w="9525" cap="flat" cmpd="sng" algn="ctr">
        <a:solidFill>
          <a:schemeClr val="lt1">
            <a:lumMod val="95000"/>
          </a:schemeClr>
        </a:solidFill>
        <a:round/>
      </a:ln>
    </cs:spPr>
  </cs:errorBar>
  <cs:floor>
    <cs:lnRef idx="0"/>
    <cs:fillRef idx="0"/>
    <cs:effectRef idx="0"/>
    <cs:fontRef idx="minor">
      <a:schemeClr val="tx1"/>
    </cs:fontRef>
  </cs:floor>
  <cs:gridlineMajor>
    <cs:lnRef idx="0"/>
    <cs:fillRef idx="0"/>
    <cs:effectRef idx="0"/>
    <cs:fontRef idx="minor">
      <a:schemeClr val="tx1"/>
    </cs:fontRef>
    <cs:spPr>
      <a:ln w="9525" cap="flat" cmpd="sng" algn="ctr">
        <a:solidFill>
          <a:schemeClr val="lt1">
            <a:lumMod val="95000"/>
            <a:alpha val="10000"/>
          </a:schemeClr>
        </a:solidFill>
        <a:round/>
      </a:ln>
    </cs:spPr>
  </cs:gridlineMajor>
  <cs:gridlineMinor>
    <cs:lnRef idx="0"/>
    <cs:fillRef idx="0"/>
    <cs:effectRef idx="0"/>
    <cs:fontRef idx="minor">
      <a:schemeClr val="tx1"/>
    </cs:fontRef>
    <cs:spPr>
      <a:ln>
        <a:solidFill>
          <a:schemeClr val="lt1">
            <a:lumMod val="95000"/>
            <a:alpha val="5000"/>
          </a:schemeClr>
        </a:solidFill>
      </a:ln>
    </cs:spPr>
  </cs:gridlineMinor>
  <cs:hiLoLine>
    <cs:lnRef idx="0"/>
    <cs:fillRef idx="0"/>
    <cs:effectRef idx="0"/>
    <cs:fontRef idx="minor">
      <a:schemeClr val="tx1"/>
    </cs:fontRef>
    <cs:spPr>
      <a:ln w="9525">
        <a:solidFill>
          <a:schemeClr val="lt1">
            <a:lumMod val="95000"/>
            <a:alpha val="54000"/>
          </a:schemeClr>
        </a:solidFill>
        <a:prstDash val="dash"/>
      </a:ln>
    </cs:spPr>
  </cs:hiLoLine>
  <cs:leaderLine>
    <cs:lnRef idx="0"/>
    <cs:fillRef idx="0"/>
    <cs:effectRef idx="0"/>
    <cs:fontRef idx="minor">
      <a:schemeClr val="tx1"/>
    </cs:fontRef>
    <cs:spPr>
      <a:ln w="9525">
        <a:solidFill>
          <a:schemeClr val="lt1">
            <a:lumMod val="95000"/>
            <a:alpha val="54000"/>
          </a:schemeClr>
        </a:solidFill>
      </a:ln>
    </cs:spPr>
  </cs:leaderLine>
  <cs:legend>
    <cs:lnRef idx="0"/>
    <cs:fillRef idx="0"/>
    <cs:effectRef idx="0"/>
    <cs:fontRef idx="minor">
      <a:schemeClr val="lt1">
        <a:lumMod val="85000"/>
      </a:schemeClr>
    </cs:fontRef>
    <cs:defRPr sz="900" kern="1200"/>
  </cs:legend>
  <cs:plotArea>
    <cs:lnRef idx="0"/>
    <cs:fillRef idx="0"/>
    <cs:effectRef idx="0"/>
    <cs:fontRef idx="minor">
      <a:schemeClr val="tx1"/>
    </cs:fontRef>
  </cs:plotArea>
  <cs:plotArea3D>
    <cs:lnRef idx="0"/>
    <cs:fillRef idx="0"/>
    <cs:effectRef idx="0"/>
    <cs:fontRef idx="minor">
      <a:schemeClr val="tx1"/>
    </cs:fontRef>
  </cs:plotArea3D>
  <cs:seriesAxis>
    <cs:lnRef idx="0"/>
    <cs:fillRef idx="0"/>
    <cs:effectRef idx="0"/>
    <cs:fontRef idx="minor">
      <a:schemeClr val="lt1">
        <a:lumMod val="85000"/>
      </a:schemeClr>
    </cs:fontRef>
    <cs:spPr>
      <a:ln w="12700" cap="flat" cmpd="sng" algn="ctr">
        <a:solidFill>
          <a:schemeClr val="lt1">
            <a:lumMod val="95000"/>
            <a:alpha val="54000"/>
          </a:schemeClr>
        </a:solidFill>
        <a:round/>
      </a:ln>
    </cs:spPr>
    <cs:defRPr sz="900" kern="1200"/>
  </cs:seriesAxis>
  <cs:seriesLine>
    <cs:lnRef idx="0"/>
    <cs:fillRef idx="0"/>
    <cs:effectRef idx="0"/>
    <cs:fontRef idx="minor">
      <a:schemeClr val="lt1"/>
    </cs:fontRef>
    <cs:spPr>
      <a:ln w="9525" cap="flat" cmpd="sng" algn="ctr">
        <a:solidFill>
          <a:schemeClr val="lt1">
            <a:lumMod val="95000"/>
            <a:alpha val="54000"/>
          </a:schemeClr>
        </a:solidFill>
        <a:round/>
      </a:ln>
    </cs:spPr>
  </cs:seriesLine>
  <cs:title>
    <cs:lnRef idx="0"/>
    <cs:fillRef idx="0"/>
    <cs:effectRef idx="0"/>
    <cs:fontRef idx="minor">
      <a:schemeClr val="lt1">
        <a:lumMod val="95000"/>
      </a:schemeClr>
    </cs:fontRef>
    <cs:defRPr sz="1600" b="1" kern="1200" spc="100" baseline="0">
      <a:effectLst>
        <a:outerShdw blurRad="50800" dist="38100" dir="5400000" algn="t" rotWithShape="0">
          <a:prstClr val="black">
            <a:alpha val="40000"/>
          </a:prstClr>
        </a:outerShdw>
      </a:effectLst>
    </cs:defRPr>
  </cs:title>
  <cs:trendline>
    <cs:lnRef idx="0">
      <cs:styleClr val="auto"/>
    </cs:lnRef>
    <cs:fillRef idx="0"/>
    <cs:effectRef idx="0"/>
    <cs:fontRef idx="minor">
      <a:schemeClr val="tx1"/>
    </cs:fontRef>
    <cs:spPr>
      <a:ln w="19050" cap="rnd">
        <a:solidFill>
          <a:schemeClr val="phClr"/>
        </a:solidFill>
      </a:ln>
    </cs:spPr>
  </cs:trendline>
  <cs:trendlineLabel>
    <cs:lnRef idx="0"/>
    <cs:fillRef idx="0"/>
    <cs:effectRef idx="0"/>
    <cs:fontRef idx="minor">
      <a:schemeClr val="lt1">
        <a:lumMod val="85000"/>
      </a:schemeClr>
    </cs:fontRef>
    <cs:defRPr sz="900" kern="1200"/>
  </cs:trendlineLabel>
  <cs:upBar>
    <cs:lnRef idx="0"/>
    <cs:fillRef idx="0"/>
    <cs:effectRef idx="0"/>
    <cs:fontRef idx="minor">
      <a:schemeClr val="tx1"/>
    </cs:fontRef>
    <cs:spPr>
      <a:solidFill>
        <a:schemeClr val="lt1"/>
      </a:solidFill>
      <a:ln w="9525">
        <a:solidFill>
          <a:schemeClr val="lt1">
            <a:lumMod val="95000"/>
            <a:alpha val="54000"/>
          </a:schemeClr>
        </a:solidFill>
      </a:ln>
    </cs:spPr>
  </cs:upBar>
  <cs:valueAxis>
    <cs:lnRef idx="0"/>
    <cs:fillRef idx="0"/>
    <cs:effectRef idx="0"/>
    <cs:fontRef idx="minor">
      <a:schemeClr val="lt1">
        <a:lumMod val="85000"/>
      </a:schemeClr>
    </cs:fontRef>
    <cs:defRPr sz="900" kern="1200"/>
  </cs:valueAxis>
  <cs:wall>
    <cs:lnRef idx="0"/>
    <cs:fillRef idx="0"/>
    <cs:effectRef idx="0"/>
    <cs:fontRef idx="minor">
      <a:schemeClr val="tx1"/>
    </cs:fontRef>
  </cs:wall>
</cs:chartStyle>
</file>

<file path=ppt/charts/style3.xml><?xml version="1.0" encoding="utf-8"?>
<cs:chartStyle xmlns:cs="http://schemas.microsoft.com/office/drawing/2012/chartStyle" xmlns:a="http://schemas.openxmlformats.org/drawingml/2006/main" id="328">
  <cs:axisTitle>
    <cs:lnRef idx="0"/>
    <cs:fillRef idx="0"/>
    <cs:effectRef idx="0"/>
    <cs:fontRef idx="minor">
      <a:schemeClr val="lt1">
        <a:lumMod val="85000"/>
      </a:schemeClr>
    </cs:fontRef>
    <cs:defRPr sz="1197" b="1" kern="1200" cap="all"/>
  </cs:axisTitle>
  <cs:categoryAxis>
    <cs:lnRef idx="0"/>
    <cs:fillRef idx="0"/>
    <cs:effectRef idx="0"/>
    <cs:fontRef idx="minor">
      <a:schemeClr val="lt1">
        <a:lumMod val="85000"/>
      </a:schemeClr>
    </cs:fontRef>
    <cs:spPr>
      <a:ln w="12700" cap="flat" cmpd="sng" algn="ctr">
        <a:solidFill>
          <a:schemeClr val="lt1">
            <a:lumMod val="95000"/>
            <a:alpha val="54000"/>
          </a:schemeClr>
        </a:solidFill>
        <a:round/>
      </a:ln>
    </cs:spPr>
    <cs:defRPr sz="1197" kern="1200"/>
  </cs:categoryAxis>
  <cs:chartArea>
    <cs:lnRef idx="0"/>
    <cs:fillRef idx="0"/>
    <cs:effectRef idx="0"/>
    <cs:fontRef idx="minor">
      <a:schemeClr val="dk1"/>
    </cs:fontRef>
    <cs:spPr>
      <a:gradFill flip="none" rotWithShape="1">
        <a:gsLst>
          <a:gs pos="0">
            <a:schemeClr val="dk1">
              <a:lumMod val="65000"/>
              <a:lumOff val="35000"/>
            </a:schemeClr>
          </a:gs>
          <a:gs pos="100000">
            <a:schemeClr val="dk1">
              <a:lumMod val="85000"/>
              <a:lumOff val="15000"/>
            </a:schemeClr>
          </a:gs>
        </a:gsLst>
        <a:path path="circle">
          <a:fillToRect l="50000" t="50000" r="50000" b="50000"/>
        </a:path>
        <a:tileRect/>
      </a:gradFill>
    </cs:spPr>
    <cs:defRPr sz="1330" kern="1200"/>
  </cs:chartArea>
  <cs:dataLabel>
    <cs:lnRef idx="0"/>
    <cs:fillRef idx="0"/>
    <cs:effectRef idx="0"/>
    <cs:fontRef idx="minor">
      <a:schemeClr val="lt1">
        <a:lumMod val="85000"/>
      </a:schemeClr>
    </cs:fontRef>
    <cs:defRPr sz="1197" kern="1200"/>
  </cs:dataLabel>
  <cs:dataLabelCallout>
    <cs:lnRef idx="0"/>
    <cs:fillRef idx="0"/>
    <cs:effectRef idx="0"/>
    <cs:fontRef idx="minor">
      <a:schemeClr val="dk1">
        <a:lumMod val="65000"/>
        <a:lumOff val="35000"/>
      </a:schemeClr>
    </cs:fontRef>
    <cs:spPr>
      <a:solidFill>
        <a:schemeClr val="lt1"/>
      </a:solidFill>
    </cs:spPr>
    <cs:defRPr sz="1197" kern="1200"/>
    <cs:bodyPr rot="0" spcFirstLastPara="1" vertOverflow="clip" horzOverflow="clip" vert="horz" wrap="square" lIns="36576" tIns="18288" rIns="36576" bIns="18288" anchor="ctr" anchorCtr="1">
      <a:spAutoFit/>
    </cs:bodyPr>
  </cs:dataLabelCallout>
  <cs:dataPoint>
    <cs:lnRef idx="0"/>
    <cs:fillRef idx="3">
      <cs:styleClr val="auto"/>
    </cs:fillRef>
    <cs:effectRef idx="3"/>
    <cs:fontRef idx="minor">
      <a:schemeClr val="tx1"/>
    </cs:fontRef>
  </cs:dataPoint>
  <cs:dataPoint3D>
    <cs:lnRef idx="0"/>
    <cs:fillRef idx="3">
      <cs:styleClr val="auto"/>
    </cs:fillRef>
    <cs:effectRef idx="3"/>
    <cs:fontRef idx="minor">
      <a:schemeClr val="tx1"/>
    </cs:fontRef>
  </cs:dataPoint3D>
  <cs:dataPointLine>
    <cs:lnRef idx="0">
      <cs:styleClr val="auto"/>
    </cs:lnRef>
    <cs:fillRef idx="3"/>
    <cs:effectRef idx="3"/>
    <cs:fontRef idx="minor">
      <a:schemeClr val="tx1"/>
    </cs:fontRef>
    <cs:spPr>
      <a:ln w="34925" cap="rnd">
        <a:solidFill>
          <a:schemeClr val="phClr"/>
        </a:solidFill>
        <a:round/>
      </a:ln>
    </cs:spPr>
  </cs:dataPointLine>
  <cs:dataPointMarker>
    <cs:lnRef idx="0">
      <cs:styleClr val="auto"/>
    </cs:lnRef>
    <cs:fillRef idx="3">
      <cs:styleClr val="auto"/>
    </cs:fillRef>
    <cs:effectRef idx="3"/>
    <cs:fontRef idx="minor">
      <a:schemeClr val="tx1"/>
    </cs:fontRef>
    <cs:spPr>
      <a:ln w="9525">
        <a:solidFill>
          <a:schemeClr val="phClr"/>
        </a:solidFill>
        <a:round/>
      </a:ln>
    </cs:spPr>
  </cs:dataPointMarker>
  <cs:dataPointMarkerLayout symbol="circle" size="6"/>
  <cs:dataPointWireframe>
    <cs:lnRef idx="0">
      <cs:styleClr val="auto"/>
    </cs:lnRef>
    <cs:fillRef idx="3"/>
    <cs:effectRef idx="3"/>
    <cs:fontRef idx="minor">
      <a:schemeClr val="tx1"/>
    </cs:fontRef>
    <cs:spPr>
      <a:ln w="9525" cap="rnd">
        <a:solidFill>
          <a:schemeClr val="phClr"/>
        </a:solidFill>
        <a:round/>
      </a:ln>
    </cs:spPr>
  </cs:dataPointWireframe>
  <cs:dataTable>
    <cs:lnRef idx="0"/>
    <cs:fillRef idx="0"/>
    <cs:effectRef idx="0"/>
    <cs:fontRef idx="minor">
      <a:schemeClr val="lt1">
        <a:lumMod val="85000"/>
      </a:schemeClr>
    </cs:fontRef>
    <cs:spPr>
      <a:ln w="9525">
        <a:solidFill>
          <a:schemeClr val="lt1">
            <a:lumMod val="95000"/>
            <a:alpha val="54000"/>
          </a:schemeClr>
        </a:solidFill>
      </a:ln>
    </cs:spPr>
    <cs:defRPr sz="1197" kern="1200"/>
  </cs:dataTable>
  <cs:downBar>
    <cs:lnRef idx="0"/>
    <cs:fillRef idx="0"/>
    <cs:effectRef idx="0"/>
    <cs:fontRef idx="minor">
      <a:schemeClr val="tx1"/>
    </cs:fontRef>
    <cs:spPr>
      <a:gradFill>
        <a:gsLst>
          <a:gs pos="100000">
            <a:schemeClr val="dk1">
              <a:lumMod val="95000"/>
              <a:lumOff val="5000"/>
            </a:schemeClr>
          </a:gs>
          <a:gs pos="0">
            <a:schemeClr val="dk1">
              <a:lumMod val="75000"/>
              <a:lumOff val="25000"/>
            </a:schemeClr>
          </a:gs>
        </a:gsLst>
        <a:path path="circle">
          <a:fillToRect l="50000" t="50000" r="50000" b="50000"/>
        </a:path>
      </a:gradFill>
      <a:ln w="9525">
        <a:solidFill>
          <a:schemeClr val="dk1">
            <a:lumMod val="75000"/>
            <a:lumOff val="25000"/>
          </a:schemeClr>
        </a:solidFill>
      </a:ln>
    </cs:spPr>
  </cs:downBar>
  <cs:dropLine>
    <cs:lnRef idx="0"/>
    <cs:fillRef idx="0"/>
    <cs:effectRef idx="0"/>
    <cs:fontRef idx="minor">
      <a:schemeClr val="tx1"/>
    </cs:fontRef>
    <cs:spPr>
      <a:ln w="9525" cap="flat" cmpd="sng" algn="ctr">
        <a:solidFill>
          <a:schemeClr val="lt1"/>
        </a:solidFill>
        <a:round/>
      </a:ln>
    </cs:spPr>
  </cs:dropLine>
  <cs:errorBar>
    <cs:lnRef idx="0"/>
    <cs:fillRef idx="0"/>
    <cs:effectRef idx="0"/>
    <cs:fontRef idx="minor">
      <a:schemeClr val="tx1"/>
    </cs:fontRef>
    <cs:spPr>
      <a:ln w="9525" cap="flat" cmpd="sng" algn="ctr">
        <a:solidFill>
          <a:schemeClr val="lt1">
            <a:lumMod val="95000"/>
          </a:schemeClr>
        </a:solidFill>
        <a:round/>
      </a:ln>
    </cs:spPr>
  </cs:errorBar>
  <cs:floor>
    <cs:lnRef idx="0"/>
    <cs:fillRef idx="0"/>
    <cs:effectRef idx="0"/>
    <cs:fontRef idx="minor">
      <a:schemeClr val="tx1"/>
    </cs:fontRef>
  </cs:floor>
  <cs:gridlineMajor>
    <cs:lnRef idx="0"/>
    <cs:fillRef idx="0"/>
    <cs:effectRef idx="0"/>
    <cs:fontRef idx="minor">
      <a:schemeClr val="tx1"/>
    </cs:fontRef>
    <cs:spPr>
      <a:ln w="9525" cap="flat" cmpd="sng" algn="ctr">
        <a:solidFill>
          <a:schemeClr val="lt1">
            <a:lumMod val="95000"/>
            <a:alpha val="10000"/>
          </a:schemeClr>
        </a:solidFill>
        <a:round/>
      </a:ln>
    </cs:spPr>
  </cs:gridlineMajor>
  <cs:gridlineMinor>
    <cs:lnRef idx="0"/>
    <cs:fillRef idx="0"/>
    <cs:effectRef idx="0"/>
    <cs:fontRef idx="minor">
      <a:schemeClr val="tx1"/>
    </cs:fontRef>
    <cs:spPr>
      <a:ln>
        <a:solidFill>
          <a:schemeClr val="lt1">
            <a:lumMod val="95000"/>
            <a:alpha val="5000"/>
          </a:schemeClr>
        </a:solidFill>
      </a:ln>
    </cs:spPr>
  </cs:gridlineMinor>
  <cs:hiLoLine>
    <cs:lnRef idx="0"/>
    <cs:fillRef idx="0"/>
    <cs:effectRef idx="0"/>
    <cs:fontRef idx="minor">
      <a:schemeClr val="tx1"/>
    </cs:fontRef>
    <cs:spPr>
      <a:ln w="9525" cap="flat" cmpd="sng" algn="ctr">
        <a:solidFill>
          <a:schemeClr val="lt1"/>
        </a:solidFill>
        <a:round/>
      </a:ln>
    </cs:spPr>
  </cs:hiLoLine>
  <cs:leaderLine>
    <cs:lnRef idx="0"/>
    <cs:fillRef idx="0"/>
    <cs:effectRef idx="0"/>
    <cs:fontRef idx="minor">
      <a:schemeClr val="tx1"/>
    </cs:fontRef>
    <cs:spPr>
      <a:ln w="9525">
        <a:solidFill>
          <a:schemeClr val="lt1">
            <a:lumMod val="95000"/>
            <a:alpha val="54000"/>
          </a:schemeClr>
        </a:solidFill>
      </a:ln>
    </cs:spPr>
  </cs:leaderLine>
  <cs:legend>
    <cs:lnRef idx="0"/>
    <cs:fillRef idx="0"/>
    <cs:effectRef idx="0"/>
    <cs:fontRef idx="minor">
      <a:schemeClr val="lt1">
        <a:lumMod val="85000"/>
      </a:schemeClr>
    </cs:fontRef>
    <cs:defRPr sz="1197" kern="1200"/>
  </cs:legend>
  <cs:plotArea>
    <cs:lnRef idx="0"/>
    <cs:fillRef idx="0"/>
    <cs:effectRef idx="0"/>
    <cs:fontRef idx="minor">
      <a:schemeClr val="tx1"/>
    </cs:fontRef>
  </cs:plotArea>
  <cs:plotArea3D>
    <cs:lnRef idx="0"/>
    <cs:fillRef idx="0"/>
    <cs:effectRef idx="0"/>
    <cs:fontRef idx="minor">
      <a:schemeClr val="tx1"/>
    </cs:fontRef>
  </cs:plotArea3D>
  <cs:seriesAxis>
    <cs:lnRef idx="0"/>
    <cs:fillRef idx="0"/>
    <cs:effectRef idx="0"/>
    <cs:fontRef idx="minor">
      <a:schemeClr val="lt1">
        <a:lumMod val="85000"/>
      </a:schemeClr>
    </cs:fontRef>
    <cs:spPr>
      <a:ln w="12700" cap="flat" cmpd="sng" algn="ctr">
        <a:solidFill>
          <a:schemeClr val="lt1">
            <a:lumMod val="95000"/>
            <a:alpha val="54000"/>
          </a:schemeClr>
        </a:solidFill>
        <a:round/>
      </a:ln>
    </cs:spPr>
    <cs:defRPr sz="1197" kern="1200"/>
  </cs:seriesAxis>
  <cs:seriesLine>
    <cs:lnRef idx="0"/>
    <cs:fillRef idx="0"/>
    <cs:effectRef idx="0"/>
    <cs:fontRef idx="minor">
      <a:schemeClr val="lt1"/>
    </cs:fontRef>
    <cs:spPr>
      <a:ln w="9525" cap="flat" cmpd="sng" algn="ctr">
        <a:solidFill>
          <a:schemeClr val="lt1">
            <a:lumMod val="95000"/>
            <a:alpha val="54000"/>
          </a:schemeClr>
        </a:solidFill>
        <a:round/>
      </a:ln>
    </cs:spPr>
  </cs:seriesLine>
  <cs:title>
    <cs:lnRef idx="0"/>
    <cs:fillRef idx="0"/>
    <cs:effectRef idx="0"/>
    <cs:fontRef idx="minor">
      <a:schemeClr val="lt1">
        <a:lumMod val="95000"/>
      </a:schemeClr>
    </cs:fontRef>
    <cs:defRPr sz="2128" b="1" kern="1200" spc="100" baseline="0">
      <a:effectLst>
        <a:outerShdw blurRad="50800" dist="38100" dir="5400000" algn="t" rotWithShape="0">
          <a:prstClr val="black">
            <a:alpha val="40000"/>
          </a:prstClr>
        </a:outerShdw>
      </a:effectLst>
    </cs:defRPr>
  </cs:title>
  <cs:trendline>
    <cs:lnRef idx="0">
      <cs:styleClr val="auto"/>
    </cs:lnRef>
    <cs:fillRef idx="0"/>
    <cs:effectRef idx="0"/>
    <cs:fontRef idx="minor">
      <a:schemeClr val="tx1"/>
    </cs:fontRef>
    <cs:spPr>
      <a:ln w="19050" cap="rnd">
        <a:solidFill>
          <a:schemeClr val="phClr"/>
        </a:solidFill>
      </a:ln>
    </cs:spPr>
  </cs:trendline>
  <cs:trendlineLabel>
    <cs:lnRef idx="0"/>
    <cs:fillRef idx="0"/>
    <cs:effectRef idx="0"/>
    <cs:fontRef idx="minor">
      <a:schemeClr val="lt1">
        <a:lumMod val="85000"/>
      </a:schemeClr>
    </cs:fontRef>
    <cs:defRPr sz="1197" kern="1200"/>
  </cs:trendlineLabel>
  <cs:upBar>
    <cs:lnRef idx="0"/>
    <cs:fillRef idx="0"/>
    <cs:effectRef idx="0"/>
    <cs:fontRef idx="minor">
      <a:schemeClr val="tx1"/>
    </cs:fontRef>
    <cs:spPr>
      <a:gradFill>
        <a:gsLst>
          <a:gs pos="100000">
            <a:schemeClr val="lt1">
              <a:lumMod val="85000"/>
            </a:schemeClr>
          </a:gs>
          <a:gs pos="0">
            <a:schemeClr val="lt1"/>
          </a:gs>
        </a:gsLst>
        <a:path path="circle">
          <a:fillToRect l="50000" t="50000" r="50000" b="50000"/>
        </a:path>
      </a:gradFill>
      <a:ln w="9525" cap="flat" cmpd="sng" algn="ctr">
        <a:solidFill>
          <a:schemeClr val="lt1"/>
        </a:solidFill>
        <a:round/>
      </a:ln>
    </cs:spPr>
  </cs:upBar>
  <cs:valueAxis>
    <cs:lnRef idx="0"/>
    <cs:fillRef idx="0"/>
    <cs:effectRef idx="0"/>
    <cs:fontRef idx="minor">
      <a:schemeClr val="lt1">
        <a:lumMod val="85000"/>
      </a:schemeClr>
    </cs:fontRef>
    <cs:defRPr sz="1197" kern="1200"/>
  </cs:valueAxis>
  <cs:wall>
    <cs:lnRef idx="0"/>
    <cs:fillRef idx="0"/>
    <cs:effectRef idx="0"/>
    <cs:fontRef idx="minor">
      <a:schemeClr val="tx1"/>
    </cs:fontRef>
  </cs:wall>
</cs:chartStyle>
</file>

<file path=ppt/charts/style4.xml><?xml version="1.0" encoding="utf-8"?>
<cs:chartStyle xmlns:cs="http://schemas.microsoft.com/office/drawing/2012/chartStyle" xmlns:a="http://schemas.openxmlformats.org/drawingml/2006/main" id="328">
  <cs:axisTitle>
    <cs:lnRef idx="0"/>
    <cs:fillRef idx="0"/>
    <cs:effectRef idx="0"/>
    <cs:fontRef idx="minor">
      <a:schemeClr val="lt1">
        <a:lumMod val="85000"/>
      </a:schemeClr>
    </cs:fontRef>
    <cs:defRPr sz="900" b="1" kern="1200" cap="all"/>
  </cs:axisTitle>
  <cs:categoryAxis>
    <cs:lnRef idx="0"/>
    <cs:fillRef idx="0"/>
    <cs:effectRef idx="0"/>
    <cs:fontRef idx="minor">
      <a:schemeClr val="lt1">
        <a:lumMod val="85000"/>
      </a:schemeClr>
    </cs:fontRef>
    <cs:spPr>
      <a:ln w="12700" cap="flat" cmpd="sng" algn="ctr">
        <a:solidFill>
          <a:schemeClr val="lt1">
            <a:lumMod val="95000"/>
            <a:alpha val="54000"/>
          </a:schemeClr>
        </a:solidFill>
        <a:round/>
      </a:ln>
    </cs:spPr>
    <cs:defRPr sz="900" kern="1200"/>
  </cs:categoryAxis>
  <cs:chartArea>
    <cs:lnRef idx="0"/>
    <cs:fillRef idx="0"/>
    <cs:effectRef idx="0"/>
    <cs:fontRef idx="minor">
      <a:schemeClr val="dk1"/>
    </cs:fontRef>
    <cs:spPr>
      <a:gradFill flip="none" rotWithShape="1">
        <a:gsLst>
          <a:gs pos="0">
            <a:schemeClr val="dk1">
              <a:lumMod val="65000"/>
              <a:lumOff val="35000"/>
            </a:schemeClr>
          </a:gs>
          <a:gs pos="100000">
            <a:schemeClr val="dk1">
              <a:lumMod val="85000"/>
              <a:lumOff val="15000"/>
            </a:schemeClr>
          </a:gs>
        </a:gsLst>
        <a:path path="circle">
          <a:fillToRect l="50000" t="50000" r="50000" b="50000"/>
        </a:path>
        <a:tileRect/>
      </a:gradFill>
    </cs:spPr>
    <cs:defRPr sz="1000" kern="1200"/>
  </cs:chartArea>
  <cs:dataLabel>
    <cs:lnRef idx="0"/>
    <cs:fillRef idx="0"/>
    <cs:effectRef idx="0"/>
    <cs:fontRef idx="minor">
      <a:schemeClr val="lt1">
        <a:lumMod val="85000"/>
      </a:schemeClr>
    </cs:fontRef>
    <cs:defRPr sz="900" kern="1200"/>
  </cs:dataLabel>
  <cs:dataLabelCallout>
    <cs:lnRef idx="0"/>
    <cs:fillRef idx="0"/>
    <cs:effectRef idx="0"/>
    <cs:fontRef idx="minor">
      <a:schemeClr val="dk1">
        <a:lumMod val="65000"/>
        <a:lumOff val="35000"/>
      </a:schemeClr>
    </cs:fontRef>
    <cs:spPr>
      <a:solidFill>
        <a:schemeClr val="lt1"/>
      </a:solidFill>
    </cs:spPr>
    <cs:defRPr sz="900" kern="1200"/>
    <cs:bodyPr rot="0" spcFirstLastPara="1" vertOverflow="clip" horzOverflow="clip" vert="horz" wrap="square" lIns="36576" tIns="18288" rIns="36576" bIns="18288" anchor="ctr" anchorCtr="1">
      <a:spAutoFit/>
    </cs:bodyPr>
  </cs:dataLabelCallout>
  <cs:dataPoint>
    <cs:lnRef idx="0"/>
    <cs:fillRef idx="3">
      <cs:styleClr val="auto"/>
    </cs:fillRef>
    <cs:effectRef idx="3"/>
    <cs:fontRef idx="minor">
      <a:schemeClr val="tx1"/>
    </cs:fontRef>
  </cs:dataPoint>
  <cs:dataPoint3D>
    <cs:lnRef idx="0"/>
    <cs:fillRef idx="3">
      <cs:styleClr val="auto"/>
    </cs:fillRef>
    <cs:effectRef idx="3"/>
    <cs:fontRef idx="minor">
      <a:schemeClr val="tx1"/>
    </cs:fontRef>
  </cs:dataPoint3D>
  <cs:dataPointLine>
    <cs:lnRef idx="0">
      <cs:styleClr val="auto"/>
    </cs:lnRef>
    <cs:fillRef idx="3"/>
    <cs:effectRef idx="3"/>
    <cs:fontRef idx="minor">
      <a:schemeClr val="tx1"/>
    </cs:fontRef>
    <cs:spPr>
      <a:ln w="34925" cap="rnd">
        <a:solidFill>
          <a:schemeClr val="phClr"/>
        </a:solidFill>
        <a:round/>
      </a:ln>
    </cs:spPr>
  </cs:dataPointLine>
  <cs:dataPointMarker>
    <cs:lnRef idx="0">
      <cs:styleClr val="auto"/>
    </cs:lnRef>
    <cs:fillRef idx="3">
      <cs:styleClr val="auto"/>
    </cs:fillRef>
    <cs:effectRef idx="3"/>
    <cs:fontRef idx="minor">
      <a:schemeClr val="tx1"/>
    </cs:fontRef>
    <cs:spPr>
      <a:ln w="9525">
        <a:solidFill>
          <a:schemeClr val="phClr"/>
        </a:solidFill>
        <a:round/>
      </a:ln>
    </cs:spPr>
  </cs:dataPointMarker>
  <cs:dataPointMarkerLayout symbol="circle" size="6"/>
  <cs:dataPointWireframe>
    <cs:lnRef idx="0">
      <cs:styleClr val="auto"/>
    </cs:lnRef>
    <cs:fillRef idx="3"/>
    <cs:effectRef idx="3"/>
    <cs:fontRef idx="minor">
      <a:schemeClr val="tx1"/>
    </cs:fontRef>
    <cs:spPr>
      <a:ln w="9525" cap="rnd">
        <a:solidFill>
          <a:schemeClr val="phClr"/>
        </a:solidFill>
        <a:round/>
      </a:ln>
    </cs:spPr>
  </cs:dataPointWireframe>
  <cs:dataTable>
    <cs:lnRef idx="0"/>
    <cs:fillRef idx="0"/>
    <cs:effectRef idx="0"/>
    <cs:fontRef idx="minor">
      <a:schemeClr val="lt1">
        <a:lumMod val="85000"/>
      </a:schemeClr>
    </cs:fontRef>
    <cs:spPr>
      <a:ln w="9525">
        <a:solidFill>
          <a:schemeClr val="lt1">
            <a:lumMod val="95000"/>
            <a:alpha val="54000"/>
          </a:schemeClr>
        </a:solidFill>
      </a:ln>
    </cs:spPr>
    <cs:defRPr sz="900" kern="1200"/>
  </cs:dataTable>
  <cs:downBar>
    <cs:lnRef idx="0"/>
    <cs:fillRef idx="0"/>
    <cs:effectRef idx="0"/>
    <cs:fontRef idx="minor">
      <a:schemeClr val="tx1"/>
    </cs:fontRef>
    <cs:spPr>
      <a:gradFill>
        <a:gsLst>
          <a:gs pos="100000">
            <a:schemeClr val="dk1">
              <a:lumMod val="95000"/>
              <a:lumOff val="5000"/>
            </a:schemeClr>
          </a:gs>
          <a:gs pos="0">
            <a:schemeClr val="dk1">
              <a:lumMod val="75000"/>
              <a:lumOff val="25000"/>
            </a:schemeClr>
          </a:gs>
        </a:gsLst>
        <a:path path="circle">
          <a:fillToRect l="50000" t="50000" r="50000" b="50000"/>
        </a:path>
      </a:gradFill>
      <a:ln w="9525">
        <a:solidFill>
          <a:schemeClr val="dk1">
            <a:lumMod val="75000"/>
            <a:lumOff val="25000"/>
          </a:schemeClr>
        </a:solidFill>
      </a:ln>
    </cs:spPr>
  </cs:downBar>
  <cs:dropLine>
    <cs:lnRef idx="0"/>
    <cs:fillRef idx="0"/>
    <cs:effectRef idx="0"/>
    <cs:fontRef idx="minor">
      <a:schemeClr val="tx1"/>
    </cs:fontRef>
    <cs:spPr>
      <a:ln w="9525" cap="flat" cmpd="sng" algn="ctr">
        <a:solidFill>
          <a:schemeClr val="lt1"/>
        </a:solidFill>
        <a:round/>
      </a:ln>
    </cs:spPr>
  </cs:dropLine>
  <cs:errorBar>
    <cs:lnRef idx="0"/>
    <cs:fillRef idx="0"/>
    <cs:effectRef idx="0"/>
    <cs:fontRef idx="minor">
      <a:schemeClr val="tx1"/>
    </cs:fontRef>
    <cs:spPr>
      <a:ln w="9525" cap="flat" cmpd="sng" algn="ctr">
        <a:solidFill>
          <a:schemeClr val="lt1">
            <a:lumMod val="95000"/>
          </a:schemeClr>
        </a:solidFill>
        <a:round/>
      </a:ln>
    </cs:spPr>
  </cs:errorBar>
  <cs:floor>
    <cs:lnRef idx="0"/>
    <cs:fillRef idx="0"/>
    <cs:effectRef idx="0"/>
    <cs:fontRef idx="minor">
      <a:schemeClr val="tx1"/>
    </cs:fontRef>
  </cs:floor>
  <cs:gridlineMajor>
    <cs:lnRef idx="0"/>
    <cs:fillRef idx="0"/>
    <cs:effectRef idx="0"/>
    <cs:fontRef idx="minor">
      <a:schemeClr val="tx1"/>
    </cs:fontRef>
    <cs:spPr>
      <a:ln w="9525" cap="flat" cmpd="sng" algn="ctr">
        <a:solidFill>
          <a:schemeClr val="lt1">
            <a:lumMod val="95000"/>
            <a:alpha val="10000"/>
          </a:schemeClr>
        </a:solidFill>
        <a:round/>
      </a:ln>
    </cs:spPr>
  </cs:gridlineMajor>
  <cs:gridlineMinor>
    <cs:lnRef idx="0"/>
    <cs:fillRef idx="0"/>
    <cs:effectRef idx="0"/>
    <cs:fontRef idx="minor">
      <a:schemeClr val="tx1"/>
    </cs:fontRef>
    <cs:spPr>
      <a:ln>
        <a:solidFill>
          <a:schemeClr val="lt1">
            <a:lumMod val="95000"/>
            <a:alpha val="5000"/>
          </a:schemeClr>
        </a:solidFill>
      </a:ln>
    </cs:spPr>
  </cs:gridlineMinor>
  <cs:hiLoLine>
    <cs:lnRef idx="0"/>
    <cs:fillRef idx="0"/>
    <cs:effectRef idx="0"/>
    <cs:fontRef idx="minor">
      <a:schemeClr val="tx1"/>
    </cs:fontRef>
    <cs:spPr>
      <a:ln w="9525" cap="flat" cmpd="sng" algn="ctr">
        <a:solidFill>
          <a:schemeClr val="lt1"/>
        </a:solidFill>
        <a:round/>
      </a:ln>
    </cs:spPr>
  </cs:hiLoLine>
  <cs:leaderLine>
    <cs:lnRef idx="0"/>
    <cs:fillRef idx="0"/>
    <cs:effectRef idx="0"/>
    <cs:fontRef idx="minor">
      <a:schemeClr val="tx1"/>
    </cs:fontRef>
    <cs:spPr>
      <a:ln w="9525">
        <a:solidFill>
          <a:schemeClr val="lt1">
            <a:lumMod val="95000"/>
            <a:alpha val="54000"/>
          </a:schemeClr>
        </a:solidFill>
      </a:ln>
    </cs:spPr>
  </cs:leaderLine>
  <cs:legend>
    <cs:lnRef idx="0"/>
    <cs:fillRef idx="0"/>
    <cs:effectRef idx="0"/>
    <cs:fontRef idx="minor">
      <a:schemeClr val="lt1">
        <a:lumMod val="85000"/>
      </a:schemeClr>
    </cs:fontRef>
    <cs:defRPr sz="900" kern="1200"/>
  </cs:legend>
  <cs:plotArea>
    <cs:lnRef idx="0"/>
    <cs:fillRef idx="0"/>
    <cs:effectRef idx="0"/>
    <cs:fontRef idx="minor">
      <a:schemeClr val="tx1"/>
    </cs:fontRef>
  </cs:plotArea>
  <cs:plotArea3D>
    <cs:lnRef idx="0"/>
    <cs:fillRef idx="0"/>
    <cs:effectRef idx="0"/>
    <cs:fontRef idx="minor">
      <a:schemeClr val="tx1"/>
    </cs:fontRef>
  </cs:plotArea3D>
  <cs:seriesAxis>
    <cs:lnRef idx="0"/>
    <cs:fillRef idx="0"/>
    <cs:effectRef idx="0"/>
    <cs:fontRef idx="minor">
      <a:schemeClr val="lt1">
        <a:lumMod val="85000"/>
      </a:schemeClr>
    </cs:fontRef>
    <cs:spPr>
      <a:ln w="12700" cap="flat" cmpd="sng" algn="ctr">
        <a:solidFill>
          <a:schemeClr val="lt1">
            <a:lumMod val="95000"/>
            <a:alpha val="54000"/>
          </a:schemeClr>
        </a:solidFill>
        <a:round/>
      </a:ln>
    </cs:spPr>
    <cs:defRPr sz="900" kern="1200"/>
  </cs:seriesAxis>
  <cs:seriesLine>
    <cs:lnRef idx="0"/>
    <cs:fillRef idx="0"/>
    <cs:effectRef idx="0"/>
    <cs:fontRef idx="minor">
      <a:schemeClr val="lt1"/>
    </cs:fontRef>
    <cs:spPr>
      <a:ln w="9525" cap="flat" cmpd="sng" algn="ctr">
        <a:solidFill>
          <a:schemeClr val="lt1">
            <a:lumMod val="95000"/>
            <a:alpha val="54000"/>
          </a:schemeClr>
        </a:solidFill>
        <a:round/>
      </a:ln>
    </cs:spPr>
  </cs:seriesLine>
  <cs:title>
    <cs:lnRef idx="0"/>
    <cs:fillRef idx="0"/>
    <cs:effectRef idx="0"/>
    <cs:fontRef idx="minor">
      <a:schemeClr val="lt1">
        <a:lumMod val="95000"/>
      </a:schemeClr>
    </cs:fontRef>
    <cs:defRPr sz="1600" b="1" kern="1200" spc="100" baseline="0">
      <a:effectLst>
        <a:outerShdw blurRad="50800" dist="38100" dir="5400000" algn="t" rotWithShape="0">
          <a:prstClr val="black">
            <a:alpha val="40000"/>
          </a:prstClr>
        </a:outerShdw>
      </a:effectLst>
    </cs:defRPr>
  </cs:title>
  <cs:trendline>
    <cs:lnRef idx="0">
      <cs:styleClr val="auto"/>
    </cs:lnRef>
    <cs:fillRef idx="0"/>
    <cs:effectRef idx="0"/>
    <cs:fontRef idx="minor">
      <a:schemeClr val="tx1"/>
    </cs:fontRef>
    <cs:spPr>
      <a:ln w="19050" cap="rnd">
        <a:solidFill>
          <a:schemeClr val="phClr"/>
        </a:solidFill>
      </a:ln>
    </cs:spPr>
  </cs:trendline>
  <cs:trendlineLabel>
    <cs:lnRef idx="0"/>
    <cs:fillRef idx="0"/>
    <cs:effectRef idx="0"/>
    <cs:fontRef idx="minor">
      <a:schemeClr val="lt1">
        <a:lumMod val="85000"/>
      </a:schemeClr>
    </cs:fontRef>
    <cs:defRPr sz="900" kern="1200"/>
  </cs:trendlineLabel>
  <cs:upBar>
    <cs:lnRef idx="0"/>
    <cs:fillRef idx="0"/>
    <cs:effectRef idx="0"/>
    <cs:fontRef idx="minor">
      <a:schemeClr val="tx1"/>
    </cs:fontRef>
    <cs:spPr>
      <a:gradFill>
        <a:gsLst>
          <a:gs pos="100000">
            <a:schemeClr val="lt1">
              <a:lumMod val="85000"/>
            </a:schemeClr>
          </a:gs>
          <a:gs pos="0">
            <a:schemeClr val="lt1"/>
          </a:gs>
        </a:gsLst>
        <a:path path="circle">
          <a:fillToRect l="50000" t="50000" r="50000" b="50000"/>
        </a:path>
      </a:gradFill>
      <a:ln w="9525" cap="flat" cmpd="sng" algn="ctr">
        <a:solidFill>
          <a:schemeClr val="lt1"/>
        </a:solidFill>
        <a:round/>
      </a:ln>
    </cs:spPr>
  </cs:upBar>
  <cs:valueAxis>
    <cs:lnRef idx="0"/>
    <cs:fillRef idx="0"/>
    <cs:effectRef idx="0"/>
    <cs:fontRef idx="minor">
      <a:schemeClr val="lt1">
        <a:lumMod val="85000"/>
      </a:schemeClr>
    </cs:fontRef>
    <cs:defRPr sz="900" kern="1200"/>
  </cs:valueAxis>
  <cs:wall>
    <cs:lnRef idx="0"/>
    <cs:fillRef idx="0"/>
    <cs:effectRef idx="0"/>
    <cs:fontRef idx="minor">
      <a:schemeClr val="tx1"/>
    </cs:fontRef>
  </cs:wall>
</cs:chartStyle>
</file>

<file path=ppt/diagrams/colors1.xml><?xml version="1.0" encoding="utf-8"?>
<dgm:colorsDef xmlns:dgm="http://schemas.openxmlformats.org/drawingml/2006/diagram" xmlns:a="http://schemas.openxmlformats.org/drawingml/2006/main" uniqueId="urn:microsoft.com/office/officeart/2005/8/colors/accent5_2">
  <dgm:title val=""/>
  <dgm:desc val=""/>
  <dgm:catLst>
    <dgm:cat type="accent5" pri="11200"/>
  </dgm:catLst>
  <dgm:styleLbl name="node0">
    <dgm:fillClrLst meth="repeat">
      <a:schemeClr val="accent5"/>
    </dgm:fillClrLst>
    <dgm:linClrLst meth="repeat">
      <a:schemeClr val="lt1"/>
    </dgm:linClrLst>
    <dgm:effectClrLst/>
    <dgm:txLinClrLst/>
    <dgm:txFillClrLst/>
    <dgm:txEffectClrLst/>
  </dgm:styleLbl>
  <dgm:styleLbl name="node1">
    <dgm:fillClrLst meth="repeat">
      <a:schemeClr val="accent5"/>
    </dgm:fillClrLst>
    <dgm:linClrLst meth="repeat">
      <a:schemeClr val="lt1"/>
    </dgm:linClrLst>
    <dgm:effectClrLst/>
    <dgm:txLinClrLst/>
    <dgm:txFillClrLst/>
    <dgm:txEffectClrLst/>
  </dgm:styleLbl>
  <dgm:styleLbl name="alignNode1">
    <dgm:fillClrLst meth="repeat">
      <a:schemeClr val="accent5"/>
    </dgm:fillClrLst>
    <dgm:linClrLst meth="repeat">
      <a:schemeClr val="accent5"/>
    </dgm:linClrLst>
    <dgm:effectClrLst/>
    <dgm:txLinClrLst/>
    <dgm:txFillClrLst/>
    <dgm:txEffectClrLst/>
  </dgm:styleLbl>
  <dgm:styleLbl name="lnNode1">
    <dgm:fillClrLst meth="repeat">
      <a:schemeClr val="accent5"/>
    </dgm:fillClrLst>
    <dgm:linClrLst meth="repeat">
      <a:schemeClr val="lt1"/>
    </dgm:linClrLst>
    <dgm:effectClrLst/>
    <dgm:txLinClrLst/>
    <dgm:txFillClrLst/>
    <dgm:txEffectClrLst/>
  </dgm:styleLbl>
  <dgm:styleLbl name="vennNode1">
    <dgm:fillClrLst meth="repeat">
      <a:schemeClr val="accent5">
        <a:alpha val="50000"/>
      </a:schemeClr>
    </dgm:fillClrLst>
    <dgm:linClrLst meth="repeat">
      <a:schemeClr val="lt1"/>
    </dgm:linClrLst>
    <dgm:effectClrLst/>
    <dgm:txLinClrLst/>
    <dgm:txFillClrLst/>
    <dgm:txEffectClrLst/>
  </dgm:styleLbl>
  <dgm:styleLbl name="node2">
    <dgm:fillClrLst meth="repeat">
      <a:schemeClr val="accent5"/>
    </dgm:fillClrLst>
    <dgm:linClrLst meth="repeat">
      <a:schemeClr val="lt1"/>
    </dgm:linClrLst>
    <dgm:effectClrLst/>
    <dgm:txLinClrLst/>
    <dgm:txFillClrLst/>
    <dgm:txEffectClrLst/>
  </dgm:styleLbl>
  <dgm:styleLbl name="node3">
    <dgm:fillClrLst meth="repeat">
      <a:schemeClr val="accent5"/>
    </dgm:fillClrLst>
    <dgm:linClrLst meth="repeat">
      <a:schemeClr val="lt1"/>
    </dgm:linClrLst>
    <dgm:effectClrLst/>
    <dgm:txLinClrLst/>
    <dgm:txFillClrLst/>
    <dgm:txEffectClrLst/>
  </dgm:styleLbl>
  <dgm:styleLbl name="node4">
    <dgm:fillClrLst meth="repeat">
      <a:schemeClr val="accent5"/>
    </dgm:fillClrLst>
    <dgm:linClrLst meth="repeat">
      <a:schemeClr val="lt1"/>
    </dgm:linClrLst>
    <dgm:effectClrLst/>
    <dgm:txLinClrLst/>
    <dgm:txFillClrLst/>
    <dgm:txEffectClrLst/>
  </dgm:styleLbl>
  <dgm:styleLbl name="fgImgPlace1">
    <dgm:fillClrLst meth="repeat">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5">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5">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5">
        <a:tint val="60000"/>
      </a:schemeClr>
    </dgm:fillClrLst>
    <dgm:linClrLst meth="repeat">
      <a:schemeClr val="accent5">
        <a:tint val="60000"/>
      </a:schemeClr>
    </dgm:linClrLst>
    <dgm:effectClrLst/>
    <dgm:txLinClrLst/>
    <dgm:txFillClrLst/>
    <dgm:txEffectClrLst/>
  </dgm:styleLbl>
  <dgm:styleLbl name="fgSibTrans2D1">
    <dgm:fillClrLst meth="repeat">
      <a:schemeClr val="accent5">
        <a:tint val="60000"/>
      </a:schemeClr>
    </dgm:fillClrLst>
    <dgm:linClrLst meth="repeat">
      <a:schemeClr val="accent5">
        <a:tint val="60000"/>
      </a:schemeClr>
    </dgm:linClrLst>
    <dgm:effectClrLst/>
    <dgm:txLinClrLst/>
    <dgm:txFillClrLst/>
    <dgm:txEffectClrLst/>
  </dgm:styleLbl>
  <dgm:styleLbl name="bgSibTrans2D1">
    <dgm:fillClrLst meth="repeat">
      <a:schemeClr val="accent5">
        <a:tint val="60000"/>
      </a:schemeClr>
    </dgm:fillClrLst>
    <dgm:linClrLst meth="repeat">
      <a:schemeClr val="accent5">
        <a:tint val="60000"/>
      </a:schemeClr>
    </dgm:linClrLst>
    <dgm:effectClrLst/>
    <dgm:txLinClrLst/>
    <dgm:txFillClrLst/>
    <dgm:txEffectClrLst/>
  </dgm:styleLbl>
  <dgm:styleLbl name="sibTrans1D1">
    <dgm:fillClrLst meth="repeat">
      <a:schemeClr val="accent5"/>
    </dgm:fillClrLst>
    <dgm:linClrLst meth="repeat">
      <a:schemeClr val="accent5"/>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dgm:linClrLst>
    <dgm:effectClrLst/>
    <dgm:txLinClrLst/>
    <dgm:txFillClrLst/>
    <dgm:txEffectClrLst/>
  </dgm:styleLbl>
  <dgm:styleLbl name="asst1">
    <dgm:fillClrLst meth="repeat">
      <a:schemeClr val="accent5"/>
    </dgm:fillClrLst>
    <dgm:linClrLst meth="repeat">
      <a:schemeClr val="lt1"/>
    </dgm:linClrLst>
    <dgm:effectClrLst/>
    <dgm:txLinClrLst/>
    <dgm:txFillClrLst/>
    <dgm:txEffectClrLst/>
  </dgm:styleLbl>
  <dgm:styleLbl name="asst2">
    <dgm:fillClrLst meth="repeat">
      <a:schemeClr val="accent5"/>
    </dgm:fillClrLst>
    <dgm:linClrLst meth="repeat">
      <a:schemeClr val="lt1"/>
    </dgm:linClrLst>
    <dgm:effectClrLst/>
    <dgm:txLinClrLst/>
    <dgm:txFillClrLst/>
    <dgm:txEffectClrLst/>
  </dgm:styleLbl>
  <dgm:styleLbl name="asst3">
    <dgm:fillClrLst meth="repeat">
      <a:schemeClr val="accent5"/>
    </dgm:fillClrLst>
    <dgm:linClrLst meth="repeat">
      <a:schemeClr val="lt1"/>
    </dgm:linClrLst>
    <dgm:effectClrLst/>
    <dgm:txLinClrLst/>
    <dgm:txFillClrLst/>
    <dgm:txEffectClrLst/>
  </dgm:styleLbl>
  <dgm:styleLbl name="asst4">
    <dgm:fillClrLst meth="repeat">
      <a:schemeClr val="accent5"/>
    </dgm:fillClrLst>
    <dgm:linClrLst meth="repeat">
      <a:schemeClr val="lt1"/>
    </dgm:linClrLst>
    <dgm:effectClrLst/>
    <dgm:txLinClrLst/>
    <dgm:txFillClrLst/>
    <dgm:txEffectClrLst/>
  </dgm:styleLbl>
  <dgm:styleLbl name="parChTrans2D1">
    <dgm:fillClrLst meth="repeat">
      <a:schemeClr val="accent5">
        <a:tint val="60000"/>
      </a:schemeClr>
    </dgm:fillClrLst>
    <dgm:linClrLst meth="repeat">
      <a:schemeClr val="accent5">
        <a:tint val="60000"/>
      </a:schemeClr>
    </dgm:linClrLst>
    <dgm:effectClrLst/>
    <dgm:txLinClrLst/>
    <dgm:txFillClrLst meth="repeat">
      <a:schemeClr val="lt1"/>
    </dgm:txFillClrLst>
    <dgm:txEffectClrLst/>
  </dgm:styleLbl>
  <dgm:styleLbl name="parChTrans2D2">
    <dgm:fillClrLst meth="repeat">
      <a:schemeClr val="accent5"/>
    </dgm:fillClrLst>
    <dgm:linClrLst meth="repeat">
      <a:schemeClr val="accent5"/>
    </dgm:linClrLst>
    <dgm:effectClrLst/>
    <dgm:txLinClrLst/>
    <dgm:txFillClrLst meth="repeat">
      <a:schemeClr val="lt1"/>
    </dgm:txFillClrLst>
    <dgm:txEffectClrLst/>
  </dgm:styleLbl>
  <dgm:styleLbl name="parChTrans2D3">
    <dgm:fillClrLst meth="repeat">
      <a:schemeClr val="accent5"/>
    </dgm:fillClrLst>
    <dgm:linClrLst meth="repeat">
      <a:schemeClr val="accent5"/>
    </dgm:linClrLst>
    <dgm:effectClrLst/>
    <dgm:txLinClrLst/>
    <dgm:txFillClrLst meth="repeat">
      <a:schemeClr val="lt1"/>
    </dgm:txFillClrLst>
    <dgm:txEffectClrLst/>
  </dgm:styleLbl>
  <dgm:styleLbl name="parChTrans2D4">
    <dgm:fillClrLst meth="repeat">
      <a:schemeClr val="accent5"/>
    </dgm:fillClrLst>
    <dgm:linClrLst meth="repeat">
      <a:schemeClr val="accent5"/>
    </dgm:linClrLst>
    <dgm:effectClrLst/>
    <dgm:txLinClrLst/>
    <dgm:txFillClrLst meth="repeat">
      <a:schemeClr val="lt1"/>
    </dgm:txFillClrLst>
    <dgm:txEffectClrLst/>
  </dgm:styleLbl>
  <dgm:styleLbl name="parChTrans1D1">
    <dgm:fillClrLst meth="repeat">
      <a:schemeClr val="accent5"/>
    </dgm:fillClrLst>
    <dgm:linClrLst meth="repeat">
      <a:schemeClr val="accent5">
        <a:shade val="60000"/>
      </a:schemeClr>
    </dgm:linClrLst>
    <dgm:effectClrLst/>
    <dgm:txLinClrLst/>
    <dgm:txFillClrLst meth="repeat">
      <a:schemeClr val="tx1"/>
    </dgm:txFillClrLst>
    <dgm:txEffectClrLst/>
  </dgm:styleLbl>
  <dgm:styleLbl name="parChTrans1D2">
    <dgm:fillClrLst meth="repeat">
      <a:schemeClr val="accent5"/>
    </dgm:fillClrLst>
    <dgm:linClrLst meth="repeat">
      <a:schemeClr val="accent5">
        <a:shade val="60000"/>
      </a:schemeClr>
    </dgm:linClrLst>
    <dgm:effectClrLst/>
    <dgm:txLinClrLst/>
    <dgm:txFillClrLst meth="repeat">
      <a:schemeClr val="tx1"/>
    </dgm:txFillClrLst>
    <dgm:txEffectClrLst/>
  </dgm:styleLbl>
  <dgm:styleLbl name="parChTrans1D3">
    <dgm:fillClrLst meth="repeat">
      <a:schemeClr val="accent5"/>
    </dgm:fillClrLst>
    <dgm:linClrLst meth="repeat">
      <a:schemeClr val="accent5">
        <a:shade val="80000"/>
      </a:schemeClr>
    </dgm:linClrLst>
    <dgm:effectClrLst/>
    <dgm:txLinClrLst/>
    <dgm:txFillClrLst meth="repeat">
      <a:schemeClr val="tx1"/>
    </dgm:txFillClrLst>
    <dgm:txEffectClrLst/>
  </dgm:styleLbl>
  <dgm:styleLbl name="parChTrans1D4">
    <dgm:fillClrLst meth="repeat">
      <a:schemeClr val="accent5"/>
    </dgm:fillClrLst>
    <dgm:linClrLst meth="repeat">
      <a:schemeClr val="accent5">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solidFgAcc1">
    <dgm:fillClrLst meth="repeat">
      <a:schemeClr val="lt1"/>
    </dgm:fillClrLst>
    <dgm:linClrLst meth="repeat">
      <a:schemeClr val="accent5"/>
    </dgm:linClrLst>
    <dgm:effectClrLst/>
    <dgm:txLinClrLst/>
    <dgm:txFillClrLst meth="repeat">
      <a:schemeClr val="dk1"/>
    </dgm:txFillClrLst>
    <dgm:txEffectClrLst/>
  </dgm:styleLbl>
  <dgm:styleLbl name="solidAlignAcc1">
    <dgm:fillClrLst meth="repeat">
      <a:schemeClr val="lt1"/>
    </dgm:fillClrLst>
    <dgm:linClrLst meth="repeat">
      <a:schemeClr val="accent5"/>
    </dgm:linClrLst>
    <dgm:effectClrLst/>
    <dgm:txLinClrLst/>
    <dgm:txFillClrLst meth="repeat">
      <a:schemeClr val="dk1"/>
    </dgm:txFillClrLst>
    <dgm:txEffectClrLst/>
  </dgm:styleLbl>
  <dgm:styleLbl name="solidBgAcc1">
    <dgm:fillClrLst meth="repeat">
      <a:schemeClr val="lt1"/>
    </dgm:fillClrLst>
    <dgm:linClrLst meth="repeat">
      <a:schemeClr val="accent5"/>
    </dgm:linClrLst>
    <dgm:effectClrLst/>
    <dgm:txLinClrLst/>
    <dgm:txFillClrLst meth="repeat">
      <a:schemeClr val="dk1"/>
    </dgm:txFillClrLst>
    <dgm:txEffectClrLst/>
  </dgm:styleLbl>
  <dgm:styleLbl name="fg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align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bg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accent5"/>
    </dgm:linClrLst>
    <dgm:effectClrLst/>
    <dgm:txLinClrLst/>
    <dgm:txFillClrLst meth="repeat">
      <a:schemeClr val="dk1"/>
    </dgm:txFillClrLst>
    <dgm:txEffectClrLst/>
  </dgm:styleLbl>
  <dgm:styleLbl name="dkBgShp">
    <dgm:fillClrLst meth="repeat">
      <a:schemeClr val="accent5">
        <a:shade val="80000"/>
      </a:schemeClr>
    </dgm:fillClrLst>
    <dgm:linClrLst meth="repeat">
      <a:schemeClr val="accent5"/>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BB63682-F280-4C9B-94E1-DA17BA60B871}" type="doc">
      <dgm:prSet loTypeId="urn:microsoft.com/office/officeart/2005/8/layout/pyramid1" loCatId="pyramid" qsTypeId="urn:microsoft.com/office/officeart/2005/8/quickstyle/3d1" qsCatId="3D" csTypeId="urn:microsoft.com/office/officeart/2005/8/colors/accent5_2" csCatId="accent5" phldr="1"/>
      <dgm:spPr/>
    </dgm:pt>
    <dgm:pt modelId="{D74647D1-8409-4F56-BB07-3E0BE3DFDA68}">
      <dgm:prSet phldrT="[Texto]" custT="1"/>
      <dgm:spPr/>
      <dgm:t>
        <a:bodyPr/>
        <a:lstStyle/>
        <a:p>
          <a:pPr algn="ctr"/>
          <a:r>
            <a:rPr lang="pt-BR" sz="2000" b="1" dirty="0">
              <a:solidFill>
                <a:schemeClr val="bg1"/>
              </a:solidFill>
              <a:latin typeface="+mn-lt"/>
            </a:rPr>
            <a:t>Presidente </a:t>
          </a:r>
        </a:p>
        <a:p>
          <a:pPr algn="ctr"/>
          <a:r>
            <a:rPr lang="pt-BR" sz="2000" b="1" dirty="0">
              <a:solidFill>
                <a:schemeClr val="bg1"/>
              </a:solidFill>
              <a:latin typeface="+mn-lt"/>
            </a:rPr>
            <a:t>(1/1)</a:t>
          </a:r>
        </a:p>
      </dgm:t>
    </dgm:pt>
    <dgm:pt modelId="{D0643362-30F3-4E16-A981-655F365380E1}" type="parTrans" cxnId="{6D60FDE9-4F3B-469E-8AFF-E971C64ECFD3}">
      <dgm:prSet/>
      <dgm:spPr/>
      <dgm:t>
        <a:bodyPr/>
        <a:lstStyle/>
        <a:p>
          <a:pPr algn="ctr"/>
          <a:endParaRPr lang="pt-BR"/>
        </a:p>
      </dgm:t>
    </dgm:pt>
    <dgm:pt modelId="{9E92CB48-D126-429A-888C-2D0ACDEDE9AB}" type="sibTrans" cxnId="{6D60FDE9-4F3B-469E-8AFF-E971C64ECFD3}">
      <dgm:prSet/>
      <dgm:spPr/>
      <dgm:t>
        <a:bodyPr/>
        <a:lstStyle/>
        <a:p>
          <a:pPr algn="ctr"/>
          <a:endParaRPr lang="pt-BR"/>
        </a:p>
      </dgm:t>
    </dgm:pt>
    <dgm:pt modelId="{3715D050-B9B3-471B-AB50-75FD26CD6893}">
      <dgm:prSet phldrT="[Texto]"/>
      <dgm:spPr/>
      <dgm:t>
        <a:bodyPr/>
        <a:lstStyle/>
        <a:p>
          <a:pPr algn="ctr"/>
          <a:r>
            <a:rPr lang="pt-BR" dirty="0">
              <a:solidFill>
                <a:schemeClr val="bg1"/>
              </a:solidFill>
            </a:rPr>
            <a:t>Vereadores</a:t>
          </a:r>
        </a:p>
        <a:p>
          <a:pPr algn="ctr"/>
          <a:r>
            <a:rPr lang="pt-BR" dirty="0">
              <a:solidFill>
                <a:schemeClr val="bg1"/>
              </a:solidFill>
            </a:rPr>
            <a:t>(57.949/32)</a:t>
          </a:r>
        </a:p>
      </dgm:t>
    </dgm:pt>
    <dgm:pt modelId="{F2BD2491-9EED-4B52-AB95-9CED62BED088}" type="parTrans" cxnId="{E0FED49E-7EC4-4121-971C-0E3D9361A0A8}">
      <dgm:prSet/>
      <dgm:spPr/>
      <dgm:t>
        <a:bodyPr/>
        <a:lstStyle/>
        <a:p>
          <a:pPr algn="ctr"/>
          <a:endParaRPr lang="pt-BR"/>
        </a:p>
      </dgm:t>
    </dgm:pt>
    <dgm:pt modelId="{7925476B-40CB-4526-97DE-755CC1713AE0}" type="sibTrans" cxnId="{E0FED49E-7EC4-4121-971C-0E3D9361A0A8}">
      <dgm:prSet/>
      <dgm:spPr/>
      <dgm:t>
        <a:bodyPr/>
        <a:lstStyle/>
        <a:p>
          <a:pPr algn="ctr"/>
          <a:endParaRPr lang="pt-BR"/>
        </a:p>
      </dgm:t>
    </dgm:pt>
    <dgm:pt modelId="{B5B2BCB1-54AD-41DD-9392-14A8BE279DC4}">
      <dgm:prSet phldrT="[Texto]" custT="1"/>
      <dgm:spPr/>
      <dgm:t>
        <a:bodyPr/>
        <a:lstStyle/>
        <a:p>
          <a:pPr algn="ctr"/>
          <a:r>
            <a:rPr lang="pt-BR" sz="2000" b="1" dirty="0">
              <a:solidFill>
                <a:schemeClr val="bg1"/>
              </a:solidFill>
            </a:rPr>
            <a:t>Senadores/ Deputados Federais</a:t>
          </a:r>
        </a:p>
        <a:p>
          <a:pPr algn="ctr"/>
          <a:r>
            <a:rPr lang="pt-BR" sz="2000" b="1" dirty="0">
              <a:solidFill>
                <a:schemeClr val="bg1"/>
              </a:solidFill>
            </a:rPr>
            <a:t>(81/16)/(513/25)</a:t>
          </a:r>
        </a:p>
      </dgm:t>
    </dgm:pt>
    <dgm:pt modelId="{814F00C9-7350-4BA4-8E39-C835497236D3}" type="parTrans" cxnId="{06EF8815-1E62-4A74-81C4-DD1C9D183E12}">
      <dgm:prSet/>
      <dgm:spPr/>
      <dgm:t>
        <a:bodyPr/>
        <a:lstStyle/>
        <a:p>
          <a:pPr algn="ctr"/>
          <a:endParaRPr lang="pt-BR"/>
        </a:p>
      </dgm:t>
    </dgm:pt>
    <dgm:pt modelId="{ECECC8DB-7F49-40FE-8FA9-DBD75656BAF8}" type="sibTrans" cxnId="{06EF8815-1E62-4A74-81C4-DD1C9D183E12}">
      <dgm:prSet/>
      <dgm:spPr/>
      <dgm:t>
        <a:bodyPr/>
        <a:lstStyle/>
        <a:p>
          <a:pPr algn="ctr"/>
          <a:endParaRPr lang="pt-BR"/>
        </a:p>
      </dgm:t>
    </dgm:pt>
    <dgm:pt modelId="{D2B16B0D-4445-4A8A-AAE3-4ABAA6B7B0EC}">
      <dgm:prSet phldrT="[Texto]" custT="1"/>
      <dgm:spPr/>
      <dgm:t>
        <a:bodyPr/>
        <a:lstStyle/>
        <a:p>
          <a:pPr algn="ctr"/>
          <a:r>
            <a:rPr lang="pt-BR" sz="2400" b="0" dirty="0">
              <a:solidFill>
                <a:schemeClr val="bg1"/>
              </a:solidFill>
            </a:rPr>
            <a:t>Deputados Estaduais e Distritais</a:t>
          </a:r>
        </a:p>
        <a:p>
          <a:pPr algn="ctr"/>
          <a:r>
            <a:rPr lang="pt-BR" sz="2400" b="0" dirty="0">
              <a:solidFill>
                <a:schemeClr val="bg1"/>
              </a:solidFill>
            </a:rPr>
            <a:t>(1.049/29)</a:t>
          </a:r>
        </a:p>
      </dgm:t>
    </dgm:pt>
    <dgm:pt modelId="{41A7033C-29C5-4231-81F4-C4E34564D902}" type="parTrans" cxnId="{2CE1DDEF-0210-4044-B034-F0DD8AF10AD9}">
      <dgm:prSet/>
      <dgm:spPr/>
      <dgm:t>
        <a:bodyPr/>
        <a:lstStyle/>
        <a:p>
          <a:pPr algn="ctr"/>
          <a:endParaRPr lang="pt-BR"/>
        </a:p>
      </dgm:t>
    </dgm:pt>
    <dgm:pt modelId="{F8A88452-D869-49AB-9728-EA9FBBAB35F7}" type="sibTrans" cxnId="{2CE1DDEF-0210-4044-B034-F0DD8AF10AD9}">
      <dgm:prSet/>
      <dgm:spPr/>
      <dgm:t>
        <a:bodyPr/>
        <a:lstStyle/>
        <a:p>
          <a:pPr algn="ctr"/>
          <a:endParaRPr lang="pt-BR"/>
        </a:p>
      </dgm:t>
    </dgm:pt>
    <dgm:pt modelId="{567E2612-E996-4969-88DA-A70FC55110E3}">
      <dgm:prSet/>
      <dgm:spPr/>
      <dgm:t>
        <a:bodyPr/>
        <a:lstStyle/>
        <a:p>
          <a:pPr algn="ctr"/>
          <a:r>
            <a:rPr lang="pt-BR" dirty="0">
              <a:solidFill>
                <a:schemeClr val="bg1"/>
              </a:solidFill>
            </a:rPr>
            <a:t>Prefeitos</a:t>
          </a:r>
        </a:p>
        <a:p>
          <a:pPr algn="ctr"/>
          <a:r>
            <a:rPr lang="pt-BR" dirty="0">
              <a:solidFill>
                <a:schemeClr val="bg1"/>
              </a:solidFill>
            </a:rPr>
            <a:t>(5.568/31)</a:t>
          </a:r>
        </a:p>
      </dgm:t>
    </dgm:pt>
    <dgm:pt modelId="{F1D13101-97FF-4178-9FFD-B35F91D2CFF7}" type="parTrans" cxnId="{323C9306-4D43-47A5-8455-988C57619589}">
      <dgm:prSet/>
      <dgm:spPr/>
      <dgm:t>
        <a:bodyPr/>
        <a:lstStyle/>
        <a:p>
          <a:pPr algn="ctr"/>
          <a:endParaRPr lang="pt-BR"/>
        </a:p>
      </dgm:t>
    </dgm:pt>
    <dgm:pt modelId="{5A38EA3F-CC8D-4230-B94A-6E7F112B0BF5}" type="sibTrans" cxnId="{323C9306-4D43-47A5-8455-988C57619589}">
      <dgm:prSet/>
      <dgm:spPr/>
      <dgm:t>
        <a:bodyPr/>
        <a:lstStyle/>
        <a:p>
          <a:pPr algn="ctr"/>
          <a:endParaRPr lang="pt-BR"/>
        </a:p>
      </dgm:t>
    </dgm:pt>
    <dgm:pt modelId="{E858A50F-50ED-4338-BBC4-5650957DFF07}">
      <dgm:prSet custT="1"/>
      <dgm:spPr/>
      <dgm:t>
        <a:bodyPr/>
        <a:lstStyle/>
        <a:p>
          <a:pPr algn="ctr"/>
          <a:r>
            <a:rPr lang="pt-BR" sz="2000" b="1" dirty="0">
              <a:solidFill>
                <a:schemeClr val="bg1"/>
              </a:solidFill>
            </a:rPr>
            <a:t>Governadores</a:t>
          </a:r>
        </a:p>
        <a:p>
          <a:pPr algn="ctr"/>
          <a:r>
            <a:rPr lang="pt-BR" sz="2000" b="1" dirty="0">
              <a:solidFill>
                <a:schemeClr val="bg1"/>
              </a:solidFill>
            </a:rPr>
            <a:t>(27/9)</a:t>
          </a:r>
        </a:p>
      </dgm:t>
    </dgm:pt>
    <dgm:pt modelId="{BF20C8C2-E5FD-492D-AFE3-D5B0F1428864}" type="parTrans" cxnId="{7AEDAF3E-1F04-49B3-BF4B-75B688159BEE}">
      <dgm:prSet/>
      <dgm:spPr/>
      <dgm:t>
        <a:bodyPr/>
        <a:lstStyle/>
        <a:p>
          <a:pPr algn="ctr"/>
          <a:endParaRPr lang="pt-BR"/>
        </a:p>
      </dgm:t>
    </dgm:pt>
    <dgm:pt modelId="{C80E8FF0-3F04-489A-9B14-470A49057F20}" type="sibTrans" cxnId="{7AEDAF3E-1F04-49B3-BF4B-75B688159BEE}">
      <dgm:prSet/>
      <dgm:spPr/>
      <dgm:t>
        <a:bodyPr/>
        <a:lstStyle/>
        <a:p>
          <a:pPr algn="ctr"/>
          <a:endParaRPr lang="pt-BR"/>
        </a:p>
      </dgm:t>
    </dgm:pt>
    <dgm:pt modelId="{5EB44CE4-18D2-4A10-B0AC-52B14CCB0448}">
      <dgm:prSet phldrT="[Texto]">
        <dgm:style>
          <a:lnRef idx="1">
            <a:schemeClr val="accent2"/>
          </a:lnRef>
          <a:fillRef idx="3">
            <a:schemeClr val="accent2"/>
          </a:fillRef>
          <a:effectRef idx="2">
            <a:schemeClr val="accent2"/>
          </a:effectRef>
          <a:fontRef idx="minor">
            <a:schemeClr val="lt1"/>
          </a:fontRef>
        </dgm:style>
      </dgm:prSet>
      <dgm:spPr>
        <a:ln/>
      </dgm:spPr>
      <dgm:t>
        <a:bodyPr/>
        <a:lstStyle/>
        <a:p>
          <a:pPr algn="ctr"/>
          <a:r>
            <a:rPr lang="pt-BR" dirty="0">
              <a:solidFill>
                <a:schemeClr val="bg1"/>
              </a:solidFill>
            </a:rPr>
            <a:t>Eleitores</a:t>
          </a:r>
        </a:p>
        <a:p>
          <a:pPr algn="ctr"/>
          <a:r>
            <a:rPr lang="pt-BR" dirty="0">
              <a:solidFill>
                <a:schemeClr val="bg1"/>
              </a:solidFill>
            </a:rPr>
            <a:t>(147 milhões)</a:t>
          </a:r>
        </a:p>
      </dgm:t>
    </dgm:pt>
    <dgm:pt modelId="{5B67474E-9896-4B5F-9E50-C71D47A40FAD}" type="parTrans" cxnId="{AC0471FE-3D5C-4726-BA8E-0DE91AFEB45B}">
      <dgm:prSet/>
      <dgm:spPr/>
      <dgm:t>
        <a:bodyPr/>
        <a:lstStyle/>
        <a:p>
          <a:pPr algn="ctr"/>
          <a:endParaRPr lang="pt-BR"/>
        </a:p>
      </dgm:t>
    </dgm:pt>
    <dgm:pt modelId="{D1579B9A-1B43-4FE5-8939-1E4F5F72E2BB}" type="sibTrans" cxnId="{AC0471FE-3D5C-4726-BA8E-0DE91AFEB45B}">
      <dgm:prSet/>
      <dgm:spPr/>
      <dgm:t>
        <a:bodyPr/>
        <a:lstStyle/>
        <a:p>
          <a:pPr algn="ctr"/>
          <a:endParaRPr lang="pt-BR"/>
        </a:p>
      </dgm:t>
    </dgm:pt>
    <dgm:pt modelId="{1173BFD3-A8D6-4B8D-8ACB-59F46D73404A}" type="pres">
      <dgm:prSet presAssocID="{3BB63682-F280-4C9B-94E1-DA17BA60B871}" presName="Name0" presStyleCnt="0">
        <dgm:presLayoutVars>
          <dgm:dir/>
          <dgm:animLvl val="lvl"/>
          <dgm:resizeHandles val="exact"/>
        </dgm:presLayoutVars>
      </dgm:prSet>
      <dgm:spPr/>
    </dgm:pt>
    <dgm:pt modelId="{8DDD2E37-F9A8-44AB-89EA-7F17092E4C50}" type="pres">
      <dgm:prSet presAssocID="{D74647D1-8409-4F56-BB07-3E0BE3DFDA68}" presName="Name8" presStyleCnt="0"/>
      <dgm:spPr/>
    </dgm:pt>
    <dgm:pt modelId="{33AA6A0A-73C9-424C-BC33-7C352376775C}" type="pres">
      <dgm:prSet presAssocID="{D74647D1-8409-4F56-BB07-3E0BE3DFDA68}" presName="level" presStyleLbl="node1" presStyleIdx="0" presStyleCnt="7" custLinFactNeighborY="-4479">
        <dgm:presLayoutVars>
          <dgm:chMax val="1"/>
          <dgm:bulletEnabled val="1"/>
        </dgm:presLayoutVars>
      </dgm:prSet>
      <dgm:spPr/>
      <dgm:t>
        <a:bodyPr/>
        <a:lstStyle/>
        <a:p>
          <a:endParaRPr lang="pt-BR"/>
        </a:p>
      </dgm:t>
    </dgm:pt>
    <dgm:pt modelId="{B01B47A5-9B21-43E6-8DD9-DF5252254F52}" type="pres">
      <dgm:prSet presAssocID="{D74647D1-8409-4F56-BB07-3E0BE3DFDA68}" presName="levelTx" presStyleLbl="revTx" presStyleIdx="0" presStyleCnt="0">
        <dgm:presLayoutVars>
          <dgm:chMax val="1"/>
          <dgm:bulletEnabled val="1"/>
        </dgm:presLayoutVars>
      </dgm:prSet>
      <dgm:spPr/>
      <dgm:t>
        <a:bodyPr/>
        <a:lstStyle/>
        <a:p>
          <a:endParaRPr lang="pt-BR"/>
        </a:p>
      </dgm:t>
    </dgm:pt>
    <dgm:pt modelId="{97715473-9C0F-4F58-8B39-23C4F9E7B1CE}" type="pres">
      <dgm:prSet presAssocID="{E858A50F-50ED-4338-BBC4-5650957DFF07}" presName="Name8" presStyleCnt="0"/>
      <dgm:spPr/>
    </dgm:pt>
    <dgm:pt modelId="{1011B8BD-63D7-481F-8322-5551965C0F65}" type="pres">
      <dgm:prSet presAssocID="{E858A50F-50ED-4338-BBC4-5650957DFF07}" presName="level" presStyleLbl="node1" presStyleIdx="1" presStyleCnt="7">
        <dgm:presLayoutVars>
          <dgm:chMax val="1"/>
          <dgm:bulletEnabled val="1"/>
        </dgm:presLayoutVars>
      </dgm:prSet>
      <dgm:spPr/>
      <dgm:t>
        <a:bodyPr/>
        <a:lstStyle/>
        <a:p>
          <a:endParaRPr lang="pt-BR"/>
        </a:p>
      </dgm:t>
    </dgm:pt>
    <dgm:pt modelId="{11612452-4D5D-4422-9CDB-E61C9721CED5}" type="pres">
      <dgm:prSet presAssocID="{E858A50F-50ED-4338-BBC4-5650957DFF07}" presName="levelTx" presStyleLbl="revTx" presStyleIdx="0" presStyleCnt="0">
        <dgm:presLayoutVars>
          <dgm:chMax val="1"/>
          <dgm:bulletEnabled val="1"/>
        </dgm:presLayoutVars>
      </dgm:prSet>
      <dgm:spPr/>
      <dgm:t>
        <a:bodyPr/>
        <a:lstStyle/>
        <a:p>
          <a:endParaRPr lang="pt-BR"/>
        </a:p>
      </dgm:t>
    </dgm:pt>
    <dgm:pt modelId="{4B233A27-4A0E-41ED-8166-DC725AF24F74}" type="pres">
      <dgm:prSet presAssocID="{B5B2BCB1-54AD-41DD-9392-14A8BE279DC4}" presName="Name8" presStyleCnt="0"/>
      <dgm:spPr/>
    </dgm:pt>
    <dgm:pt modelId="{D59F8084-16FA-40A0-8796-B5AB95CE3ABA}" type="pres">
      <dgm:prSet presAssocID="{B5B2BCB1-54AD-41DD-9392-14A8BE279DC4}" presName="level" presStyleLbl="node1" presStyleIdx="2" presStyleCnt="7" custLinFactNeighborX="184">
        <dgm:presLayoutVars>
          <dgm:chMax val="1"/>
          <dgm:bulletEnabled val="1"/>
        </dgm:presLayoutVars>
      </dgm:prSet>
      <dgm:spPr/>
      <dgm:t>
        <a:bodyPr/>
        <a:lstStyle/>
        <a:p>
          <a:endParaRPr lang="pt-BR"/>
        </a:p>
      </dgm:t>
    </dgm:pt>
    <dgm:pt modelId="{1339DB8A-D149-436E-BC96-89A8A71F64A9}" type="pres">
      <dgm:prSet presAssocID="{B5B2BCB1-54AD-41DD-9392-14A8BE279DC4}" presName="levelTx" presStyleLbl="revTx" presStyleIdx="0" presStyleCnt="0">
        <dgm:presLayoutVars>
          <dgm:chMax val="1"/>
          <dgm:bulletEnabled val="1"/>
        </dgm:presLayoutVars>
      </dgm:prSet>
      <dgm:spPr/>
      <dgm:t>
        <a:bodyPr/>
        <a:lstStyle/>
        <a:p>
          <a:endParaRPr lang="pt-BR"/>
        </a:p>
      </dgm:t>
    </dgm:pt>
    <dgm:pt modelId="{D76798BA-A912-4918-B615-EC02E23386B0}" type="pres">
      <dgm:prSet presAssocID="{D2B16B0D-4445-4A8A-AAE3-4ABAA6B7B0EC}" presName="Name8" presStyleCnt="0"/>
      <dgm:spPr/>
    </dgm:pt>
    <dgm:pt modelId="{F09FACB7-51C5-4017-AF7C-ECC2B0C1B02D}" type="pres">
      <dgm:prSet presAssocID="{D2B16B0D-4445-4A8A-AAE3-4ABAA6B7B0EC}" presName="level" presStyleLbl="node1" presStyleIdx="3" presStyleCnt="7">
        <dgm:presLayoutVars>
          <dgm:chMax val="1"/>
          <dgm:bulletEnabled val="1"/>
        </dgm:presLayoutVars>
      </dgm:prSet>
      <dgm:spPr/>
      <dgm:t>
        <a:bodyPr/>
        <a:lstStyle/>
        <a:p>
          <a:endParaRPr lang="pt-BR"/>
        </a:p>
      </dgm:t>
    </dgm:pt>
    <dgm:pt modelId="{00A1EF59-F9E9-49E0-9995-C49FC43EC97E}" type="pres">
      <dgm:prSet presAssocID="{D2B16B0D-4445-4A8A-AAE3-4ABAA6B7B0EC}" presName="levelTx" presStyleLbl="revTx" presStyleIdx="0" presStyleCnt="0">
        <dgm:presLayoutVars>
          <dgm:chMax val="1"/>
          <dgm:bulletEnabled val="1"/>
        </dgm:presLayoutVars>
      </dgm:prSet>
      <dgm:spPr/>
      <dgm:t>
        <a:bodyPr/>
        <a:lstStyle/>
        <a:p>
          <a:endParaRPr lang="pt-BR"/>
        </a:p>
      </dgm:t>
    </dgm:pt>
    <dgm:pt modelId="{434D0A62-0654-41FC-9920-6D58F6DC1ADF}" type="pres">
      <dgm:prSet presAssocID="{567E2612-E996-4969-88DA-A70FC55110E3}" presName="Name8" presStyleCnt="0"/>
      <dgm:spPr/>
    </dgm:pt>
    <dgm:pt modelId="{89958297-F2D2-49FC-8718-C897146DD345}" type="pres">
      <dgm:prSet presAssocID="{567E2612-E996-4969-88DA-A70FC55110E3}" presName="level" presStyleLbl="node1" presStyleIdx="4" presStyleCnt="7">
        <dgm:presLayoutVars>
          <dgm:chMax val="1"/>
          <dgm:bulletEnabled val="1"/>
        </dgm:presLayoutVars>
      </dgm:prSet>
      <dgm:spPr/>
      <dgm:t>
        <a:bodyPr/>
        <a:lstStyle/>
        <a:p>
          <a:endParaRPr lang="pt-BR"/>
        </a:p>
      </dgm:t>
    </dgm:pt>
    <dgm:pt modelId="{8A789FE9-5719-4E7B-86FA-CC0F8BF53E9B}" type="pres">
      <dgm:prSet presAssocID="{567E2612-E996-4969-88DA-A70FC55110E3}" presName="levelTx" presStyleLbl="revTx" presStyleIdx="0" presStyleCnt="0">
        <dgm:presLayoutVars>
          <dgm:chMax val="1"/>
          <dgm:bulletEnabled val="1"/>
        </dgm:presLayoutVars>
      </dgm:prSet>
      <dgm:spPr/>
      <dgm:t>
        <a:bodyPr/>
        <a:lstStyle/>
        <a:p>
          <a:endParaRPr lang="pt-BR"/>
        </a:p>
      </dgm:t>
    </dgm:pt>
    <dgm:pt modelId="{9D476F5D-1399-4908-AD7A-B2C8D4A44F27}" type="pres">
      <dgm:prSet presAssocID="{3715D050-B9B3-471B-AB50-75FD26CD6893}" presName="Name8" presStyleCnt="0"/>
      <dgm:spPr/>
    </dgm:pt>
    <dgm:pt modelId="{C7E64C00-133E-4A1F-8469-920FC3DB7F89}" type="pres">
      <dgm:prSet presAssocID="{3715D050-B9B3-471B-AB50-75FD26CD6893}" presName="level" presStyleLbl="node1" presStyleIdx="5" presStyleCnt="7" custScaleX="99368" custScaleY="95663" custLinFactNeighborX="-95" custLinFactNeighborY="-3098">
        <dgm:presLayoutVars>
          <dgm:chMax val="1"/>
          <dgm:bulletEnabled val="1"/>
        </dgm:presLayoutVars>
      </dgm:prSet>
      <dgm:spPr/>
      <dgm:t>
        <a:bodyPr/>
        <a:lstStyle/>
        <a:p>
          <a:endParaRPr lang="pt-BR"/>
        </a:p>
      </dgm:t>
    </dgm:pt>
    <dgm:pt modelId="{A6AD7AC4-6490-4596-88E9-9A8ED8FDCF55}" type="pres">
      <dgm:prSet presAssocID="{3715D050-B9B3-471B-AB50-75FD26CD6893}" presName="levelTx" presStyleLbl="revTx" presStyleIdx="0" presStyleCnt="0">
        <dgm:presLayoutVars>
          <dgm:chMax val="1"/>
          <dgm:bulletEnabled val="1"/>
        </dgm:presLayoutVars>
      </dgm:prSet>
      <dgm:spPr/>
      <dgm:t>
        <a:bodyPr/>
        <a:lstStyle/>
        <a:p>
          <a:endParaRPr lang="pt-BR"/>
        </a:p>
      </dgm:t>
    </dgm:pt>
    <dgm:pt modelId="{C636CEDD-4C30-4FD4-8EA4-2AA07C004AB1}" type="pres">
      <dgm:prSet presAssocID="{5EB44CE4-18D2-4A10-B0AC-52B14CCB0448}" presName="Name8" presStyleCnt="0"/>
      <dgm:spPr/>
    </dgm:pt>
    <dgm:pt modelId="{DB01F910-24E2-42B2-BB62-AD018D3654AA}" type="pres">
      <dgm:prSet presAssocID="{5EB44CE4-18D2-4A10-B0AC-52B14CCB0448}" presName="level" presStyleLbl="node1" presStyleIdx="6" presStyleCnt="7" custLinFactNeighborY="10558">
        <dgm:presLayoutVars>
          <dgm:chMax val="1"/>
          <dgm:bulletEnabled val="1"/>
        </dgm:presLayoutVars>
      </dgm:prSet>
      <dgm:spPr/>
      <dgm:t>
        <a:bodyPr/>
        <a:lstStyle/>
        <a:p>
          <a:endParaRPr lang="pt-BR"/>
        </a:p>
      </dgm:t>
    </dgm:pt>
    <dgm:pt modelId="{A25A05B5-8D34-4901-923C-1E828E4D8695}" type="pres">
      <dgm:prSet presAssocID="{5EB44CE4-18D2-4A10-B0AC-52B14CCB0448}" presName="levelTx" presStyleLbl="revTx" presStyleIdx="0" presStyleCnt="0">
        <dgm:presLayoutVars>
          <dgm:chMax val="1"/>
          <dgm:bulletEnabled val="1"/>
        </dgm:presLayoutVars>
      </dgm:prSet>
      <dgm:spPr/>
      <dgm:t>
        <a:bodyPr/>
        <a:lstStyle/>
        <a:p>
          <a:endParaRPr lang="pt-BR"/>
        </a:p>
      </dgm:t>
    </dgm:pt>
  </dgm:ptLst>
  <dgm:cxnLst>
    <dgm:cxn modelId="{FCE0A77A-72DA-4952-A3A2-A366F6BA61D0}" type="presOf" srcId="{B5B2BCB1-54AD-41DD-9392-14A8BE279DC4}" destId="{1339DB8A-D149-436E-BC96-89A8A71F64A9}" srcOrd="1" destOrd="0" presId="urn:microsoft.com/office/officeart/2005/8/layout/pyramid1"/>
    <dgm:cxn modelId="{AC0471FE-3D5C-4726-BA8E-0DE91AFEB45B}" srcId="{3BB63682-F280-4C9B-94E1-DA17BA60B871}" destId="{5EB44CE4-18D2-4A10-B0AC-52B14CCB0448}" srcOrd="6" destOrd="0" parTransId="{5B67474E-9896-4B5F-9E50-C71D47A40FAD}" sibTransId="{D1579B9A-1B43-4FE5-8939-1E4F5F72E2BB}"/>
    <dgm:cxn modelId="{2CE1DDEF-0210-4044-B034-F0DD8AF10AD9}" srcId="{3BB63682-F280-4C9B-94E1-DA17BA60B871}" destId="{D2B16B0D-4445-4A8A-AAE3-4ABAA6B7B0EC}" srcOrd="3" destOrd="0" parTransId="{41A7033C-29C5-4231-81F4-C4E34564D902}" sibTransId="{F8A88452-D869-49AB-9728-EA9FBBAB35F7}"/>
    <dgm:cxn modelId="{8A129BE1-78AA-4609-9981-AC883F4777D8}" type="presOf" srcId="{567E2612-E996-4969-88DA-A70FC55110E3}" destId="{89958297-F2D2-49FC-8718-C897146DD345}" srcOrd="0" destOrd="0" presId="urn:microsoft.com/office/officeart/2005/8/layout/pyramid1"/>
    <dgm:cxn modelId="{A803FDA9-DD24-430E-AE2B-7ECE2E78A35A}" type="presOf" srcId="{3715D050-B9B3-471B-AB50-75FD26CD6893}" destId="{C7E64C00-133E-4A1F-8469-920FC3DB7F89}" srcOrd="0" destOrd="0" presId="urn:microsoft.com/office/officeart/2005/8/layout/pyramid1"/>
    <dgm:cxn modelId="{5CE234CC-BC3A-4624-B4CF-E8FBA98B7D0F}" type="presOf" srcId="{5EB44CE4-18D2-4A10-B0AC-52B14CCB0448}" destId="{DB01F910-24E2-42B2-BB62-AD018D3654AA}" srcOrd="0" destOrd="0" presId="urn:microsoft.com/office/officeart/2005/8/layout/pyramid1"/>
    <dgm:cxn modelId="{86A075A1-913B-4419-BED5-1736966B10EB}" type="presOf" srcId="{3715D050-B9B3-471B-AB50-75FD26CD6893}" destId="{A6AD7AC4-6490-4596-88E9-9A8ED8FDCF55}" srcOrd="1" destOrd="0" presId="urn:microsoft.com/office/officeart/2005/8/layout/pyramid1"/>
    <dgm:cxn modelId="{06EF8815-1E62-4A74-81C4-DD1C9D183E12}" srcId="{3BB63682-F280-4C9B-94E1-DA17BA60B871}" destId="{B5B2BCB1-54AD-41DD-9392-14A8BE279DC4}" srcOrd="2" destOrd="0" parTransId="{814F00C9-7350-4BA4-8E39-C835497236D3}" sibTransId="{ECECC8DB-7F49-40FE-8FA9-DBD75656BAF8}"/>
    <dgm:cxn modelId="{6D60FDE9-4F3B-469E-8AFF-E971C64ECFD3}" srcId="{3BB63682-F280-4C9B-94E1-DA17BA60B871}" destId="{D74647D1-8409-4F56-BB07-3E0BE3DFDA68}" srcOrd="0" destOrd="0" parTransId="{D0643362-30F3-4E16-A981-655F365380E1}" sibTransId="{9E92CB48-D126-429A-888C-2D0ACDEDE9AB}"/>
    <dgm:cxn modelId="{8EE406D6-E9AF-4377-9ECE-E2D39D4AB65F}" type="presOf" srcId="{D2B16B0D-4445-4A8A-AAE3-4ABAA6B7B0EC}" destId="{00A1EF59-F9E9-49E0-9995-C49FC43EC97E}" srcOrd="1" destOrd="0" presId="urn:microsoft.com/office/officeart/2005/8/layout/pyramid1"/>
    <dgm:cxn modelId="{87C962ED-F3F9-46D1-8B4B-980E4E4C3D75}" type="presOf" srcId="{D2B16B0D-4445-4A8A-AAE3-4ABAA6B7B0EC}" destId="{F09FACB7-51C5-4017-AF7C-ECC2B0C1B02D}" srcOrd="0" destOrd="0" presId="urn:microsoft.com/office/officeart/2005/8/layout/pyramid1"/>
    <dgm:cxn modelId="{323C9306-4D43-47A5-8455-988C57619589}" srcId="{3BB63682-F280-4C9B-94E1-DA17BA60B871}" destId="{567E2612-E996-4969-88DA-A70FC55110E3}" srcOrd="4" destOrd="0" parTransId="{F1D13101-97FF-4178-9FFD-B35F91D2CFF7}" sibTransId="{5A38EA3F-CC8D-4230-B94A-6E7F112B0BF5}"/>
    <dgm:cxn modelId="{CEC451C1-7538-405B-AD25-194F161F64E2}" type="presOf" srcId="{D74647D1-8409-4F56-BB07-3E0BE3DFDA68}" destId="{33AA6A0A-73C9-424C-BC33-7C352376775C}" srcOrd="0" destOrd="0" presId="urn:microsoft.com/office/officeart/2005/8/layout/pyramid1"/>
    <dgm:cxn modelId="{7AEDAF3E-1F04-49B3-BF4B-75B688159BEE}" srcId="{3BB63682-F280-4C9B-94E1-DA17BA60B871}" destId="{E858A50F-50ED-4338-BBC4-5650957DFF07}" srcOrd="1" destOrd="0" parTransId="{BF20C8C2-E5FD-492D-AFE3-D5B0F1428864}" sibTransId="{C80E8FF0-3F04-489A-9B14-470A49057F20}"/>
    <dgm:cxn modelId="{22B457BB-40E7-40E8-BA29-37DAB008F4D2}" type="presOf" srcId="{B5B2BCB1-54AD-41DD-9392-14A8BE279DC4}" destId="{D59F8084-16FA-40A0-8796-B5AB95CE3ABA}" srcOrd="0" destOrd="0" presId="urn:microsoft.com/office/officeart/2005/8/layout/pyramid1"/>
    <dgm:cxn modelId="{DD35BA9A-6383-4464-9652-9164DAD0EEB0}" type="presOf" srcId="{3BB63682-F280-4C9B-94E1-DA17BA60B871}" destId="{1173BFD3-A8D6-4B8D-8ACB-59F46D73404A}" srcOrd="0" destOrd="0" presId="urn:microsoft.com/office/officeart/2005/8/layout/pyramid1"/>
    <dgm:cxn modelId="{5E42AC05-224E-4809-8CAE-15A3AA0429D9}" type="presOf" srcId="{E858A50F-50ED-4338-BBC4-5650957DFF07}" destId="{11612452-4D5D-4422-9CDB-E61C9721CED5}" srcOrd="1" destOrd="0" presId="urn:microsoft.com/office/officeart/2005/8/layout/pyramid1"/>
    <dgm:cxn modelId="{E0FED49E-7EC4-4121-971C-0E3D9361A0A8}" srcId="{3BB63682-F280-4C9B-94E1-DA17BA60B871}" destId="{3715D050-B9B3-471B-AB50-75FD26CD6893}" srcOrd="5" destOrd="0" parTransId="{F2BD2491-9EED-4B52-AB95-9CED62BED088}" sibTransId="{7925476B-40CB-4526-97DE-755CC1713AE0}"/>
    <dgm:cxn modelId="{D9D6AE13-57A1-441C-8319-6AA64A752371}" type="presOf" srcId="{567E2612-E996-4969-88DA-A70FC55110E3}" destId="{8A789FE9-5719-4E7B-86FA-CC0F8BF53E9B}" srcOrd="1" destOrd="0" presId="urn:microsoft.com/office/officeart/2005/8/layout/pyramid1"/>
    <dgm:cxn modelId="{47BBD5F2-6C09-427B-A324-5EC793D95639}" type="presOf" srcId="{D74647D1-8409-4F56-BB07-3E0BE3DFDA68}" destId="{B01B47A5-9B21-43E6-8DD9-DF5252254F52}" srcOrd="1" destOrd="0" presId="urn:microsoft.com/office/officeart/2005/8/layout/pyramid1"/>
    <dgm:cxn modelId="{E279D8CE-B9E5-4373-8947-682AFB3AE78C}" type="presOf" srcId="{E858A50F-50ED-4338-BBC4-5650957DFF07}" destId="{1011B8BD-63D7-481F-8322-5551965C0F65}" srcOrd="0" destOrd="0" presId="urn:microsoft.com/office/officeart/2005/8/layout/pyramid1"/>
    <dgm:cxn modelId="{134A92E9-FC76-41A9-8F7B-BE6F7B08595B}" type="presOf" srcId="{5EB44CE4-18D2-4A10-B0AC-52B14CCB0448}" destId="{A25A05B5-8D34-4901-923C-1E828E4D8695}" srcOrd="1" destOrd="0" presId="urn:microsoft.com/office/officeart/2005/8/layout/pyramid1"/>
    <dgm:cxn modelId="{C0D4AF95-5A63-4953-AD15-5A8943979C2E}" type="presParOf" srcId="{1173BFD3-A8D6-4B8D-8ACB-59F46D73404A}" destId="{8DDD2E37-F9A8-44AB-89EA-7F17092E4C50}" srcOrd="0" destOrd="0" presId="urn:microsoft.com/office/officeart/2005/8/layout/pyramid1"/>
    <dgm:cxn modelId="{FDC40FA3-C5B9-4501-A008-973F5EF5676C}" type="presParOf" srcId="{8DDD2E37-F9A8-44AB-89EA-7F17092E4C50}" destId="{33AA6A0A-73C9-424C-BC33-7C352376775C}" srcOrd="0" destOrd="0" presId="urn:microsoft.com/office/officeart/2005/8/layout/pyramid1"/>
    <dgm:cxn modelId="{F2BF74DB-EBFA-46EE-98DA-4AA1589680DF}" type="presParOf" srcId="{8DDD2E37-F9A8-44AB-89EA-7F17092E4C50}" destId="{B01B47A5-9B21-43E6-8DD9-DF5252254F52}" srcOrd="1" destOrd="0" presId="urn:microsoft.com/office/officeart/2005/8/layout/pyramid1"/>
    <dgm:cxn modelId="{6F60BA87-C65C-4784-9ED3-C66C8A697C3A}" type="presParOf" srcId="{1173BFD3-A8D6-4B8D-8ACB-59F46D73404A}" destId="{97715473-9C0F-4F58-8B39-23C4F9E7B1CE}" srcOrd="1" destOrd="0" presId="urn:microsoft.com/office/officeart/2005/8/layout/pyramid1"/>
    <dgm:cxn modelId="{A8A0D308-520D-4130-A42D-5148E20DFD21}" type="presParOf" srcId="{97715473-9C0F-4F58-8B39-23C4F9E7B1CE}" destId="{1011B8BD-63D7-481F-8322-5551965C0F65}" srcOrd="0" destOrd="0" presId="urn:microsoft.com/office/officeart/2005/8/layout/pyramid1"/>
    <dgm:cxn modelId="{96D9CE96-56A8-4530-82D0-B6CDBC0C831C}" type="presParOf" srcId="{97715473-9C0F-4F58-8B39-23C4F9E7B1CE}" destId="{11612452-4D5D-4422-9CDB-E61C9721CED5}" srcOrd="1" destOrd="0" presId="urn:microsoft.com/office/officeart/2005/8/layout/pyramid1"/>
    <dgm:cxn modelId="{77F36C20-768E-4E48-AFF4-9C608705DB52}" type="presParOf" srcId="{1173BFD3-A8D6-4B8D-8ACB-59F46D73404A}" destId="{4B233A27-4A0E-41ED-8166-DC725AF24F74}" srcOrd="2" destOrd="0" presId="urn:microsoft.com/office/officeart/2005/8/layout/pyramid1"/>
    <dgm:cxn modelId="{289673BA-7519-4C58-BE8F-5C8868922CA4}" type="presParOf" srcId="{4B233A27-4A0E-41ED-8166-DC725AF24F74}" destId="{D59F8084-16FA-40A0-8796-B5AB95CE3ABA}" srcOrd="0" destOrd="0" presId="urn:microsoft.com/office/officeart/2005/8/layout/pyramid1"/>
    <dgm:cxn modelId="{B6A9A830-232D-4C40-9269-73E32F5AA8F2}" type="presParOf" srcId="{4B233A27-4A0E-41ED-8166-DC725AF24F74}" destId="{1339DB8A-D149-436E-BC96-89A8A71F64A9}" srcOrd="1" destOrd="0" presId="urn:microsoft.com/office/officeart/2005/8/layout/pyramid1"/>
    <dgm:cxn modelId="{51DF17DC-3EB5-45D9-BC4E-32D27B0C72D8}" type="presParOf" srcId="{1173BFD3-A8D6-4B8D-8ACB-59F46D73404A}" destId="{D76798BA-A912-4918-B615-EC02E23386B0}" srcOrd="3" destOrd="0" presId="urn:microsoft.com/office/officeart/2005/8/layout/pyramid1"/>
    <dgm:cxn modelId="{7BFDE65A-0892-4A7C-955D-301BA051A721}" type="presParOf" srcId="{D76798BA-A912-4918-B615-EC02E23386B0}" destId="{F09FACB7-51C5-4017-AF7C-ECC2B0C1B02D}" srcOrd="0" destOrd="0" presId="urn:microsoft.com/office/officeart/2005/8/layout/pyramid1"/>
    <dgm:cxn modelId="{CAC0318A-4EAF-4191-B514-56DE0865D748}" type="presParOf" srcId="{D76798BA-A912-4918-B615-EC02E23386B0}" destId="{00A1EF59-F9E9-49E0-9995-C49FC43EC97E}" srcOrd="1" destOrd="0" presId="urn:microsoft.com/office/officeart/2005/8/layout/pyramid1"/>
    <dgm:cxn modelId="{A3F5FA53-8ED6-4757-8C05-27693F4C2F7E}" type="presParOf" srcId="{1173BFD3-A8D6-4B8D-8ACB-59F46D73404A}" destId="{434D0A62-0654-41FC-9920-6D58F6DC1ADF}" srcOrd="4" destOrd="0" presId="urn:microsoft.com/office/officeart/2005/8/layout/pyramid1"/>
    <dgm:cxn modelId="{EA0412A9-B9AC-45CD-B6EF-85CF6104A862}" type="presParOf" srcId="{434D0A62-0654-41FC-9920-6D58F6DC1ADF}" destId="{89958297-F2D2-49FC-8718-C897146DD345}" srcOrd="0" destOrd="0" presId="urn:microsoft.com/office/officeart/2005/8/layout/pyramid1"/>
    <dgm:cxn modelId="{8249923F-5774-424F-A5E5-1DE578619977}" type="presParOf" srcId="{434D0A62-0654-41FC-9920-6D58F6DC1ADF}" destId="{8A789FE9-5719-4E7B-86FA-CC0F8BF53E9B}" srcOrd="1" destOrd="0" presId="urn:microsoft.com/office/officeart/2005/8/layout/pyramid1"/>
    <dgm:cxn modelId="{823FF655-0037-40CF-85D8-57565C100735}" type="presParOf" srcId="{1173BFD3-A8D6-4B8D-8ACB-59F46D73404A}" destId="{9D476F5D-1399-4908-AD7A-B2C8D4A44F27}" srcOrd="5" destOrd="0" presId="urn:microsoft.com/office/officeart/2005/8/layout/pyramid1"/>
    <dgm:cxn modelId="{4590B841-DCF9-4B93-9469-98BD397B8B02}" type="presParOf" srcId="{9D476F5D-1399-4908-AD7A-B2C8D4A44F27}" destId="{C7E64C00-133E-4A1F-8469-920FC3DB7F89}" srcOrd="0" destOrd="0" presId="urn:microsoft.com/office/officeart/2005/8/layout/pyramid1"/>
    <dgm:cxn modelId="{5EE1EBD3-340A-4C02-8898-361CC71560CF}" type="presParOf" srcId="{9D476F5D-1399-4908-AD7A-B2C8D4A44F27}" destId="{A6AD7AC4-6490-4596-88E9-9A8ED8FDCF55}" srcOrd="1" destOrd="0" presId="urn:microsoft.com/office/officeart/2005/8/layout/pyramid1"/>
    <dgm:cxn modelId="{E3C81CB9-9850-4E85-950A-DF1F904204B4}" type="presParOf" srcId="{1173BFD3-A8D6-4B8D-8ACB-59F46D73404A}" destId="{C636CEDD-4C30-4FD4-8EA4-2AA07C004AB1}" srcOrd="6" destOrd="0" presId="urn:microsoft.com/office/officeart/2005/8/layout/pyramid1"/>
    <dgm:cxn modelId="{B79D8759-8227-413E-B2C4-2246E6FE1D40}" type="presParOf" srcId="{C636CEDD-4C30-4FD4-8EA4-2AA07C004AB1}" destId="{DB01F910-24E2-42B2-BB62-AD018D3654AA}" srcOrd="0" destOrd="0" presId="urn:microsoft.com/office/officeart/2005/8/layout/pyramid1"/>
    <dgm:cxn modelId="{90B5CBDD-AC27-47C6-A1D6-A7169CF7088D}" type="presParOf" srcId="{C636CEDD-4C30-4FD4-8EA4-2AA07C004AB1}" destId="{A25A05B5-8D34-4901-923C-1E828E4D8695}" srcOrd="1" destOrd="0" presId="urn:microsoft.com/office/officeart/2005/8/layout/pyramid1"/>
  </dgm:cxnLst>
  <dgm:bg>
    <a:solidFill>
      <a:schemeClr val="accent5">
        <a:lumMod val="50000"/>
      </a:schemeClr>
    </a:solidFill>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1DEAD0D5-2A6C-4147-924B-3DC870CB4CC2}" type="doc">
      <dgm:prSet loTypeId="urn:microsoft.com/office/officeart/2005/8/layout/hProcess9" loCatId="process" qsTypeId="urn:microsoft.com/office/officeart/2005/8/quickstyle/simple1" qsCatId="simple" csTypeId="urn:microsoft.com/office/officeart/2005/8/colors/accent1_2" csCatId="accent1" phldr="1"/>
      <dgm:spPr/>
      <dgm:t>
        <a:bodyPr/>
        <a:lstStyle/>
        <a:p>
          <a:endParaRPr lang="pt-BR"/>
        </a:p>
      </dgm:t>
    </dgm:pt>
    <dgm:pt modelId="{5D13EFA7-7F84-4EDF-AB16-473D2A97709C}">
      <dgm:prSet custT="1"/>
      <dgm:spPr/>
      <dgm:t>
        <a:bodyPr/>
        <a:lstStyle/>
        <a:p>
          <a:r>
            <a:rPr lang="pt-BR" sz="1600" b="0" i="0" baseline="0" dirty="0"/>
            <a:t>Março		Abril		Maio 		Junho		Julho	</a:t>
          </a:r>
          <a:endParaRPr lang="pt-BR" sz="1600" dirty="0"/>
        </a:p>
      </dgm:t>
    </dgm:pt>
    <dgm:pt modelId="{0715FA9A-A676-4921-98DB-C98EFF9C280A}" type="sibTrans" cxnId="{B916D0CB-CB20-4C3F-BACF-F018AA95E56E}">
      <dgm:prSet/>
      <dgm:spPr/>
      <dgm:t>
        <a:bodyPr/>
        <a:lstStyle/>
        <a:p>
          <a:endParaRPr lang="pt-BR"/>
        </a:p>
      </dgm:t>
    </dgm:pt>
    <dgm:pt modelId="{9C37FAE9-4C1D-4134-9E6C-163CE06B30BD}" type="parTrans" cxnId="{B916D0CB-CB20-4C3F-BACF-F018AA95E56E}">
      <dgm:prSet/>
      <dgm:spPr/>
      <dgm:t>
        <a:bodyPr/>
        <a:lstStyle/>
        <a:p>
          <a:endParaRPr lang="pt-BR"/>
        </a:p>
      </dgm:t>
    </dgm:pt>
    <dgm:pt modelId="{D9528FCB-3B95-42CA-837C-B131CEE98BCF}" type="pres">
      <dgm:prSet presAssocID="{1DEAD0D5-2A6C-4147-924B-3DC870CB4CC2}" presName="CompostProcess" presStyleCnt="0">
        <dgm:presLayoutVars>
          <dgm:dir/>
          <dgm:resizeHandles val="exact"/>
        </dgm:presLayoutVars>
      </dgm:prSet>
      <dgm:spPr/>
      <dgm:t>
        <a:bodyPr/>
        <a:lstStyle/>
        <a:p>
          <a:endParaRPr lang="pt-BR"/>
        </a:p>
      </dgm:t>
    </dgm:pt>
    <dgm:pt modelId="{44F961EE-7405-4CC0-861E-C27BD2551B1F}" type="pres">
      <dgm:prSet presAssocID="{1DEAD0D5-2A6C-4147-924B-3DC870CB4CC2}" presName="arrow" presStyleLbl="bgShp" presStyleIdx="0" presStyleCnt="1" custScaleX="117647"/>
      <dgm:spPr/>
    </dgm:pt>
    <dgm:pt modelId="{0150164F-B0B5-45EB-8CA8-EAEE046406E7}" type="pres">
      <dgm:prSet presAssocID="{1DEAD0D5-2A6C-4147-924B-3DC870CB4CC2}" presName="linearProcess" presStyleCnt="0"/>
      <dgm:spPr/>
    </dgm:pt>
    <dgm:pt modelId="{5BA28FE4-649D-436D-9447-7F8790B6BE15}" type="pres">
      <dgm:prSet presAssocID="{5D13EFA7-7F84-4EDF-AB16-473D2A97709C}" presName="textNode" presStyleLbl="node1" presStyleIdx="0" presStyleCnt="1" custScaleX="221917" custScaleY="168149">
        <dgm:presLayoutVars>
          <dgm:bulletEnabled val="1"/>
        </dgm:presLayoutVars>
      </dgm:prSet>
      <dgm:spPr/>
      <dgm:t>
        <a:bodyPr/>
        <a:lstStyle/>
        <a:p>
          <a:endParaRPr lang="pt-BR"/>
        </a:p>
      </dgm:t>
    </dgm:pt>
  </dgm:ptLst>
  <dgm:cxnLst>
    <dgm:cxn modelId="{CA0A3FC9-9454-4D6F-926A-A06C019C9E07}" type="presOf" srcId="{1DEAD0D5-2A6C-4147-924B-3DC870CB4CC2}" destId="{D9528FCB-3B95-42CA-837C-B131CEE98BCF}" srcOrd="0" destOrd="0" presId="urn:microsoft.com/office/officeart/2005/8/layout/hProcess9"/>
    <dgm:cxn modelId="{B916D0CB-CB20-4C3F-BACF-F018AA95E56E}" srcId="{1DEAD0D5-2A6C-4147-924B-3DC870CB4CC2}" destId="{5D13EFA7-7F84-4EDF-AB16-473D2A97709C}" srcOrd="0" destOrd="0" parTransId="{9C37FAE9-4C1D-4134-9E6C-163CE06B30BD}" sibTransId="{0715FA9A-A676-4921-98DB-C98EFF9C280A}"/>
    <dgm:cxn modelId="{94502766-197A-46B1-984D-6843E1E421EB}" type="presOf" srcId="{5D13EFA7-7F84-4EDF-AB16-473D2A97709C}" destId="{5BA28FE4-649D-436D-9447-7F8790B6BE15}" srcOrd="0" destOrd="0" presId="urn:microsoft.com/office/officeart/2005/8/layout/hProcess9"/>
    <dgm:cxn modelId="{D288FD47-1D2A-4457-8B45-87E90812D0B3}" type="presParOf" srcId="{D9528FCB-3B95-42CA-837C-B131CEE98BCF}" destId="{44F961EE-7405-4CC0-861E-C27BD2551B1F}" srcOrd="0" destOrd="0" presId="urn:microsoft.com/office/officeart/2005/8/layout/hProcess9"/>
    <dgm:cxn modelId="{5C6D8EE1-DD6E-4537-9EF0-DFA745A1C4A9}" type="presParOf" srcId="{D9528FCB-3B95-42CA-837C-B131CEE98BCF}" destId="{0150164F-B0B5-45EB-8CA8-EAEE046406E7}" srcOrd="1" destOrd="0" presId="urn:microsoft.com/office/officeart/2005/8/layout/hProcess9"/>
    <dgm:cxn modelId="{6580F4AA-A471-483D-9DC5-C7D795585745}" type="presParOf" srcId="{0150164F-B0B5-45EB-8CA8-EAEE046406E7}" destId="{5BA28FE4-649D-436D-9447-7F8790B6BE15}" srcOrd="0" destOrd="0" presId="urn:microsoft.com/office/officeart/2005/8/layout/hProcess9"/>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3AA6A0A-73C9-424C-BC33-7C352376775C}">
      <dsp:nvSpPr>
        <dsp:cNvPr id="0" name=""/>
        <dsp:cNvSpPr/>
      </dsp:nvSpPr>
      <dsp:spPr>
        <a:xfrm>
          <a:off x="5219713" y="0"/>
          <a:ext cx="1752572" cy="985822"/>
        </a:xfrm>
        <a:prstGeom prst="trapezoid">
          <a:avLst>
            <a:gd name="adj" fmla="val 88889"/>
          </a:avLst>
        </a:prstGeom>
        <a:gradFill rotWithShape="0">
          <a:gsLst>
            <a:gs pos="0">
              <a:schemeClr val="accent5">
                <a:hueOff val="0"/>
                <a:satOff val="0"/>
                <a:lumOff val="0"/>
                <a:alphaOff val="0"/>
                <a:satMod val="103000"/>
                <a:lumMod val="102000"/>
                <a:tint val="94000"/>
              </a:schemeClr>
            </a:gs>
            <a:gs pos="50000">
              <a:schemeClr val="accent5">
                <a:hueOff val="0"/>
                <a:satOff val="0"/>
                <a:lumOff val="0"/>
                <a:alphaOff val="0"/>
                <a:satMod val="110000"/>
                <a:lumMod val="100000"/>
                <a:shade val="100000"/>
              </a:schemeClr>
            </a:gs>
            <a:gs pos="100000">
              <a:schemeClr val="accent5">
                <a:hueOff val="0"/>
                <a:satOff val="0"/>
                <a:lumOff val="0"/>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25400" tIns="25400" rIns="25400" bIns="25400" numCol="1" spcCol="1270" anchor="ctr" anchorCtr="0">
          <a:noAutofit/>
        </a:bodyPr>
        <a:lstStyle/>
        <a:p>
          <a:pPr lvl="0" algn="ctr" defTabSz="889000">
            <a:lnSpc>
              <a:spcPct val="90000"/>
            </a:lnSpc>
            <a:spcBef>
              <a:spcPct val="0"/>
            </a:spcBef>
            <a:spcAft>
              <a:spcPct val="35000"/>
            </a:spcAft>
          </a:pPr>
          <a:r>
            <a:rPr lang="pt-BR" sz="2000" b="1" kern="1200" dirty="0">
              <a:solidFill>
                <a:schemeClr val="bg1"/>
              </a:solidFill>
              <a:latin typeface="+mn-lt"/>
            </a:rPr>
            <a:t>Presidente </a:t>
          </a:r>
        </a:p>
        <a:p>
          <a:pPr lvl="0" algn="ctr" defTabSz="889000">
            <a:lnSpc>
              <a:spcPct val="90000"/>
            </a:lnSpc>
            <a:spcBef>
              <a:spcPct val="0"/>
            </a:spcBef>
            <a:spcAft>
              <a:spcPct val="35000"/>
            </a:spcAft>
          </a:pPr>
          <a:r>
            <a:rPr lang="pt-BR" sz="2000" b="1" kern="1200" dirty="0">
              <a:solidFill>
                <a:schemeClr val="bg1"/>
              </a:solidFill>
              <a:latin typeface="+mn-lt"/>
            </a:rPr>
            <a:t>(1/1)</a:t>
          </a:r>
        </a:p>
      </dsp:txBody>
      <dsp:txXfrm>
        <a:off x="5219713" y="0"/>
        <a:ext cx="1752572" cy="985822"/>
      </dsp:txXfrm>
    </dsp:sp>
    <dsp:sp modelId="{1011B8BD-63D7-481F-8322-5551965C0F65}">
      <dsp:nvSpPr>
        <dsp:cNvPr id="0" name=""/>
        <dsp:cNvSpPr/>
      </dsp:nvSpPr>
      <dsp:spPr>
        <a:xfrm>
          <a:off x="4343426" y="985822"/>
          <a:ext cx="3505145" cy="985822"/>
        </a:xfrm>
        <a:prstGeom prst="trapezoid">
          <a:avLst>
            <a:gd name="adj" fmla="val 88889"/>
          </a:avLst>
        </a:prstGeom>
        <a:gradFill rotWithShape="0">
          <a:gsLst>
            <a:gs pos="0">
              <a:schemeClr val="accent5">
                <a:hueOff val="0"/>
                <a:satOff val="0"/>
                <a:lumOff val="0"/>
                <a:alphaOff val="0"/>
                <a:satMod val="103000"/>
                <a:lumMod val="102000"/>
                <a:tint val="94000"/>
              </a:schemeClr>
            </a:gs>
            <a:gs pos="50000">
              <a:schemeClr val="accent5">
                <a:hueOff val="0"/>
                <a:satOff val="0"/>
                <a:lumOff val="0"/>
                <a:alphaOff val="0"/>
                <a:satMod val="110000"/>
                <a:lumMod val="100000"/>
                <a:shade val="100000"/>
              </a:schemeClr>
            </a:gs>
            <a:gs pos="100000">
              <a:schemeClr val="accent5">
                <a:hueOff val="0"/>
                <a:satOff val="0"/>
                <a:lumOff val="0"/>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25400" tIns="25400" rIns="25400" bIns="25400" numCol="1" spcCol="1270" anchor="ctr" anchorCtr="0">
          <a:noAutofit/>
        </a:bodyPr>
        <a:lstStyle/>
        <a:p>
          <a:pPr lvl="0" algn="ctr" defTabSz="889000">
            <a:lnSpc>
              <a:spcPct val="90000"/>
            </a:lnSpc>
            <a:spcBef>
              <a:spcPct val="0"/>
            </a:spcBef>
            <a:spcAft>
              <a:spcPct val="35000"/>
            </a:spcAft>
          </a:pPr>
          <a:r>
            <a:rPr lang="pt-BR" sz="2000" b="1" kern="1200" dirty="0">
              <a:solidFill>
                <a:schemeClr val="bg1"/>
              </a:solidFill>
            </a:rPr>
            <a:t>Governadores</a:t>
          </a:r>
        </a:p>
        <a:p>
          <a:pPr lvl="0" algn="ctr" defTabSz="889000">
            <a:lnSpc>
              <a:spcPct val="90000"/>
            </a:lnSpc>
            <a:spcBef>
              <a:spcPct val="0"/>
            </a:spcBef>
            <a:spcAft>
              <a:spcPct val="35000"/>
            </a:spcAft>
          </a:pPr>
          <a:r>
            <a:rPr lang="pt-BR" sz="2000" b="1" kern="1200" dirty="0">
              <a:solidFill>
                <a:schemeClr val="bg1"/>
              </a:solidFill>
            </a:rPr>
            <a:t>(27/9)</a:t>
          </a:r>
        </a:p>
      </dsp:txBody>
      <dsp:txXfrm>
        <a:off x="4956827" y="985822"/>
        <a:ext cx="2278344" cy="985822"/>
      </dsp:txXfrm>
    </dsp:sp>
    <dsp:sp modelId="{D59F8084-16FA-40A0-8796-B5AB95CE3ABA}">
      <dsp:nvSpPr>
        <dsp:cNvPr id="0" name=""/>
        <dsp:cNvSpPr/>
      </dsp:nvSpPr>
      <dsp:spPr>
        <a:xfrm>
          <a:off x="3476814" y="1971644"/>
          <a:ext cx="5257717" cy="985822"/>
        </a:xfrm>
        <a:prstGeom prst="trapezoid">
          <a:avLst>
            <a:gd name="adj" fmla="val 88889"/>
          </a:avLst>
        </a:prstGeom>
        <a:gradFill rotWithShape="0">
          <a:gsLst>
            <a:gs pos="0">
              <a:schemeClr val="accent5">
                <a:hueOff val="0"/>
                <a:satOff val="0"/>
                <a:lumOff val="0"/>
                <a:alphaOff val="0"/>
                <a:satMod val="103000"/>
                <a:lumMod val="102000"/>
                <a:tint val="94000"/>
              </a:schemeClr>
            </a:gs>
            <a:gs pos="50000">
              <a:schemeClr val="accent5">
                <a:hueOff val="0"/>
                <a:satOff val="0"/>
                <a:lumOff val="0"/>
                <a:alphaOff val="0"/>
                <a:satMod val="110000"/>
                <a:lumMod val="100000"/>
                <a:shade val="100000"/>
              </a:schemeClr>
            </a:gs>
            <a:gs pos="100000">
              <a:schemeClr val="accent5">
                <a:hueOff val="0"/>
                <a:satOff val="0"/>
                <a:lumOff val="0"/>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25400" tIns="25400" rIns="25400" bIns="25400" numCol="1" spcCol="1270" anchor="ctr" anchorCtr="0">
          <a:noAutofit/>
        </a:bodyPr>
        <a:lstStyle/>
        <a:p>
          <a:pPr lvl="0" algn="ctr" defTabSz="889000">
            <a:lnSpc>
              <a:spcPct val="90000"/>
            </a:lnSpc>
            <a:spcBef>
              <a:spcPct val="0"/>
            </a:spcBef>
            <a:spcAft>
              <a:spcPct val="35000"/>
            </a:spcAft>
          </a:pPr>
          <a:r>
            <a:rPr lang="pt-BR" sz="2000" b="1" kern="1200" dirty="0">
              <a:solidFill>
                <a:schemeClr val="bg1"/>
              </a:solidFill>
            </a:rPr>
            <a:t>Senadores/ Deputados Federais</a:t>
          </a:r>
        </a:p>
        <a:p>
          <a:pPr lvl="0" algn="ctr" defTabSz="889000">
            <a:lnSpc>
              <a:spcPct val="90000"/>
            </a:lnSpc>
            <a:spcBef>
              <a:spcPct val="0"/>
            </a:spcBef>
            <a:spcAft>
              <a:spcPct val="35000"/>
            </a:spcAft>
          </a:pPr>
          <a:r>
            <a:rPr lang="pt-BR" sz="2000" b="1" kern="1200" dirty="0">
              <a:solidFill>
                <a:schemeClr val="bg1"/>
              </a:solidFill>
            </a:rPr>
            <a:t>(81/16)/(513/25)</a:t>
          </a:r>
        </a:p>
      </dsp:txBody>
      <dsp:txXfrm>
        <a:off x="4396915" y="1971644"/>
        <a:ext cx="3417516" cy="985822"/>
      </dsp:txXfrm>
    </dsp:sp>
    <dsp:sp modelId="{F09FACB7-51C5-4017-AF7C-ECC2B0C1B02D}">
      <dsp:nvSpPr>
        <dsp:cNvPr id="0" name=""/>
        <dsp:cNvSpPr/>
      </dsp:nvSpPr>
      <dsp:spPr>
        <a:xfrm>
          <a:off x="2590854" y="2957466"/>
          <a:ext cx="7010290" cy="985822"/>
        </a:xfrm>
        <a:prstGeom prst="trapezoid">
          <a:avLst>
            <a:gd name="adj" fmla="val 88889"/>
          </a:avLst>
        </a:prstGeom>
        <a:gradFill rotWithShape="0">
          <a:gsLst>
            <a:gs pos="0">
              <a:schemeClr val="accent5">
                <a:hueOff val="0"/>
                <a:satOff val="0"/>
                <a:lumOff val="0"/>
                <a:alphaOff val="0"/>
                <a:satMod val="103000"/>
                <a:lumMod val="102000"/>
                <a:tint val="94000"/>
              </a:schemeClr>
            </a:gs>
            <a:gs pos="50000">
              <a:schemeClr val="accent5">
                <a:hueOff val="0"/>
                <a:satOff val="0"/>
                <a:lumOff val="0"/>
                <a:alphaOff val="0"/>
                <a:satMod val="110000"/>
                <a:lumMod val="100000"/>
                <a:shade val="100000"/>
              </a:schemeClr>
            </a:gs>
            <a:gs pos="100000">
              <a:schemeClr val="accent5">
                <a:hueOff val="0"/>
                <a:satOff val="0"/>
                <a:lumOff val="0"/>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30480" tIns="30480" rIns="30480" bIns="30480" numCol="1" spcCol="1270" anchor="ctr" anchorCtr="0">
          <a:noAutofit/>
        </a:bodyPr>
        <a:lstStyle/>
        <a:p>
          <a:pPr lvl="0" algn="ctr" defTabSz="1066800">
            <a:lnSpc>
              <a:spcPct val="90000"/>
            </a:lnSpc>
            <a:spcBef>
              <a:spcPct val="0"/>
            </a:spcBef>
            <a:spcAft>
              <a:spcPct val="35000"/>
            </a:spcAft>
          </a:pPr>
          <a:r>
            <a:rPr lang="pt-BR" sz="2400" b="0" kern="1200" dirty="0">
              <a:solidFill>
                <a:schemeClr val="bg1"/>
              </a:solidFill>
            </a:rPr>
            <a:t>Deputados Estaduais e Distritais</a:t>
          </a:r>
        </a:p>
        <a:p>
          <a:pPr lvl="0" algn="ctr" defTabSz="1066800">
            <a:lnSpc>
              <a:spcPct val="90000"/>
            </a:lnSpc>
            <a:spcBef>
              <a:spcPct val="0"/>
            </a:spcBef>
            <a:spcAft>
              <a:spcPct val="35000"/>
            </a:spcAft>
          </a:pPr>
          <a:r>
            <a:rPr lang="pt-BR" sz="2400" b="0" kern="1200" dirty="0">
              <a:solidFill>
                <a:schemeClr val="bg1"/>
              </a:solidFill>
            </a:rPr>
            <a:t>(1.049/29)</a:t>
          </a:r>
        </a:p>
      </dsp:txBody>
      <dsp:txXfrm>
        <a:off x="3817655" y="2957466"/>
        <a:ext cx="4556688" cy="985822"/>
      </dsp:txXfrm>
    </dsp:sp>
    <dsp:sp modelId="{89958297-F2D2-49FC-8718-C897146DD345}">
      <dsp:nvSpPr>
        <dsp:cNvPr id="0" name=""/>
        <dsp:cNvSpPr/>
      </dsp:nvSpPr>
      <dsp:spPr>
        <a:xfrm>
          <a:off x="1714568" y="3943288"/>
          <a:ext cx="8762862" cy="985822"/>
        </a:xfrm>
        <a:prstGeom prst="trapezoid">
          <a:avLst>
            <a:gd name="adj" fmla="val 88889"/>
          </a:avLst>
        </a:prstGeom>
        <a:gradFill rotWithShape="0">
          <a:gsLst>
            <a:gs pos="0">
              <a:schemeClr val="accent5">
                <a:hueOff val="0"/>
                <a:satOff val="0"/>
                <a:lumOff val="0"/>
                <a:alphaOff val="0"/>
                <a:satMod val="103000"/>
                <a:lumMod val="102000"/>
                <a:tint val="94000"/>
              </a:schemeClr>
            </a:gs>
            <a:gs pos="50000">
              <a:schemeClr val="accent5">
                <a:hueOff val="0"/>
                <a:satOff val="0"/>
                <a:lumOff val="0"/>
                <a:alphaOff val="0"/>
                <a:satMod val="110000"/>
                <a:lumMod val="100000"/>
                <a:shade val="100000"/>
              </a:schemeClr>
            </a:gs>
            <a:gs pos="100000">
              <a:schemeClr val="accent5">
                <a:hueOff val="0"/>
                <a:satOff val="0"/>
                <a:lumOff val="0"/>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33020" tIns="33020" rIns="33020" bIns="33020" numCol="1" spcCol="1270" anchor="ctr" anchorCtr="0">
          <a:noAutofit/>
        </a:bodyPr>
        <a:lstStyle/>
        <a:p>
          <a:pPr lvl="0" algn="ctr" defTabSz="1155700">
            <a:lnSpc>
              <a:spcPct val="90000"/>
            </a:lnSpc>
            <a:spcBef>
              <a:spcPct val="0"/>
            </a:spcBef>
            <a:spcAft>
              <a:spcPct val="35000"/>
            </a:spcAft>
          </a:pPr>
          <a:r>
            <a:rPr lang="pt-BR" sz="2600" kern="1200" dirty="0">
              <a:solidFill>
                <a:schemeClr val="bg1"/>
              </a:solidFill>
            </a:rPr>
            <a:t>Prefeitos</a:t>
          </a:r>
        </a:p>
        <a:p>
          <a:pPr lvl="0" algn="ctr" defTabSz="1155700">
            <a:lnSpc>
              <a:spcPct val="90000"/>
            </a:lnSpc>
            <a:spcBef>
              <a:spcPct val="0"/>
            </a:spcBef>
            <a:spcAft>
              <a:spcPct val="35000"/>
            </a:spcAft>
          </a:pPr>
          <a:r>
            <a:rPr lang="pt-BR" sz="2600" kern="1200" dirty="0">
              <a:solidFill>
                <a:schemeClr val="bg1"/>
              </a:solidFill>
            </a:rPr>
            <a:t>(5.568/31)</a:t>
          </a:r>
        </a:p>
      </dsp:txBody>
      <dsp:txXfrm>
        <a:off x="3248069" y="3943288"/>
        <a:ext cx="5695860" cy="985822"/>
      </dsp:txXfrm>
    </dsp:sp>
    <dsp:sp modelId="{C7E64C00-133E-4A1F-8469-920FC3DB7F89}">
      <dsp:nvSpPr>
        <dsp:cNvPr id="0" name=""/>
        <dsp:cNvSpPr/>
      </dsp:nvSpPr>
      <dsp:spPr>
        <a:xfrm>
          <a:off x="899357" y="4898570"/>
          <a:ext cx="10373449" cy="943067"/>
        </a:xfrm>
        <a:prstGeom prst="trapezoid">
          <a:avLst>
            <a:gd name="adj" fmla="val 88889"/>
          </a:avLst>
        </a:prstGeom>
        <a:gradFill rotWithShape="0">
          <a:gsLst>
            <a:gs pos="0">
              <a:schemeClr val="accent5">
                <a:hueOff val="0"/>
                <a:satOff val="0"/>
                <a:lumOff val="0"/>
                <a:alphaOff val="0"/>
                <a:satMod val="103000"/>
                <a:lumMod val="102000"/>
                <a:tint val="94000"/>
              </a:schemeClr>
            </a:gs>
            <a:gs pos="50000">
              <a:schemeClr val="accent5">
                <a:hueOff val="0"/>
                <a:satOff val="0"/>
                <a:lumOff val="0"/>
                <a:alphaOff val="0"/>
                <a:satMod val="110000"/>
                <a:lumMod val="100000"/>
                <a:shade val="100000"/>
              </a:schemeClr>
            </a:gs>
            <a:gs pos="100000">
              <a:schemeClr val="accent5">
                <a:hueOff val="0"/>
                <a:satOff val="0"/>
                <a:lumOff val="0"/>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33020" tIns="33020" rIns="33020" bIns="33020" numCol="1" spcCol="1270" anchor="ctr" anchorCtr="0">
          <a:noAutofit/>
        </a:bodyPr>
        <a:lstStyle/>
        <a:p>
          <a:pPr lvl="0" algn="ctr" defTabSz="1155700">
            <a:lnSpc>
              <a:spcPct val="90000"/>
            </a:lnSpc>
            <a:spcBef>
              <a:spcPct val="0"/>
            </a:spcBef>
            <a:spcAft>
              <a:spcPct val="35000"/>
            </a:spcAft>
          </a:pPr>
          <a:r>
            <a:rPr lang="pt-BR" sz="2600" kern="1200" dirty="0">
              <a:solidFill>
                <a:schemeClr val="bg1"/>
              </a:solidFill>
            </a:rPr>
            <a:t>Vereadores</a:t>
          </a:r>
        </a:p>
        <a:p>
          <a:pPr lvl="0" algn="ctr" defTabSz="1155700">
            <a:lnSpc>
              <a:spcPct val="90000"/>
            </a:lnSpc>
            <a:spcBef>
              <a:spcPct val="0"/>
            </a:spcBef>
            <a:spcAft>
              <a:spcPct val="35000"/>
            </a:spcAft>
          </a:pPr>
          <a:r>
            <a:rPr lang="pt-BR" sz="2600" kern="1200" dirty="0">
              <a:solidFill>
                <a:schemeClr val="bg1"/>
              </a:solidFill>
            </a:rPr>
            <a:t>(57.949/32)</a:t>
          </a:r>
        </a:p>
      </dsp:txBody>
      <dsp:txXfrm>
        <a:off x="2714711" y="4898570"/>
        <a:ext cx="6742742" cy="943067"/>
      </dsp:txXfrm>
    </dsp:sp>
    <dsp:sp modelId="{DB01F910-24E2-42B2-BB62-AD018D3654AA}">
      <dsp:nvSpPr>
        <dsp:cNvPr id="0" name=""/>
        <dsp:cNvSpPr/>
      </dsp:nvSpPr>
      <dsp:spPr>
        <a:xfrm>
          <a:off x="0" y="5872177"/>
          <a:ext cx="12191999" cy="985822"/>
        </a:xfrm>
        <a:prstGeom prst="trapezoid">
          <a:avLst>
            <a:gd name="adj" fmla="val 88889"/>
          </a:avLst>
        </a:prstGeom>
        <a:gradFill rotWithShape="1">
          <a:gsLst>
            <a:gs pos="0">
              <a:schemeClr val="accent2">
                <a:satMod val="103000"/>
                <a:lumMod val="102000"/>
                <a:tint val="94000"/>
              </a:schemeClr>
            </a:gs>
            <a:gs pos="50000">
              <a:schemeClr val="accent2">
                <a:satMod val="110000"/>
                <a:lumMod val="100000"/>
                <a:shade val="100000"/>
              </a:schemeClr>
            </a:gs>
            <a:gs pos="100000">
              <a:schemeClr val="accent2">
                <a:lumMod val="99000"/>
                <a:satMod val="120000"/>
                <a:shade val="78000"/>
              </a:schemeClr>
            </a:gs>
          </a:gsLst>
          <a:lin ang="5400000" scaled="0"/>
        </a:gradFill>
        <a:ln w="6350" cap="flat" cmpd="sng" algn="ctr">
          <a:solidFill>
            <a:schemeClr val="accent2"/>
          </a:solidFill>
          <a:prstDash val="solid"/>
          <a:miter lim="800000"/>
        </a:ln>
        <a:effectLst/>
        <a:scene3d>
          <a:camera prst="orthographicFront"/>
          <a:lightRig rig="flat" dir="t"/>
        </a:scene3d>
        <a:sp3d/>
      </dsp:spPr>
      <dsp:style>
        <a:lnRef idx="1">
          <a:schemeClr val="accent2"/>
        </a:lnRef>
        <a:fillRef idx="3">
          <a:schemeClr val="accent2"/>
        </a:fillRef>
        <a:effectRef idx="2">
          <a:schemeClr val="accent2"/>
        </a:effectRef>
        <a:fontRef idx="minor">
          <a:schemeClr val="lt1"/>
        </a:fontRef>
      </dsp:style>
      <dsp:txBody>
        <a:bodyPr spcFirstLastPara="0" vert="horz" wrap="square" lIns="33020" tIns="33020" rIns="33020" bIns="33020" numCol="1" spcCol="1270" anchor="ctr" anchorCtr="0">
          <a:noAutofit/>
        </a:bodyPr>
        <a:lstStyle/>
        <a:p>
          <a:pPr lvl="0" algn="ctr" defTabSz="1155700">
            <a:lnSpc>
              <a:spcPct val="90000"/>
            </a:lnSpc>
            <a:spcBef>
              <a:spcPct val="0"/>
            </a:spcBef>
            <a:spcAft>
              <a:spcPct val="35000"/>
            </a:spcAft>
          </a:pPr>
          <a:r>
            <a:rPr lang="pt-BR" sz="2600" kern="1200" dirty="0">
              <a:solidFill>
                <a:schemeClr val="bg1"/>
              </a:solidFill>
            </a:rPr>
            <a:t>Eleitores</a:t>
          </a:r>
        </a:p>
        <a:p>
          <a:pPr lvl="0" algn="ctr" defTabSz="1155700">
            <a:lnSpc>
              <a:spcPct val="90000"/>
            </a:lnSpc>
            <a:spcBef>
              <a:spcPct val="0"/>
            </a:spcBef>
            <a:spcAft>
              <a:spcPct val="35000"/>
            </a:spcAft>
          </a:pPr>
          <a:r>
            <a:rPr lang="pt-BR" sz="2600" kern="1200" dirty="0">
              <a:solidFill>
                <a:schemeClr val="bg1"/>
              </a:solidFill>
            </a:rPr>
            <a:t>(147 milhões)</a:t>
          </a:r>
        </a:p>
      </dsp:txBody>
      <dsp:txXfrm>
        <a:off x="2133599" y="5872177"/>
        <a:ext cx="7924799" cy="985822"/>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pyramid1">
  <dgm:title val=""/>
  <dgm:desc val=""/>
  <dgm:catLst>
    <dgm:cat type="pyramid" pri="1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pyra">
          <dgm:param type="linDir" val="fromB"/>
          <dgm:param type="txDir" val="fromT"/>
          <dgm:param type="pyraAcctPos" val="aft"/>
          <dgm:param type="pyraAcctTxMar" val="step"/>
          <dgm:param type="pyraAcctBkgdNode" val="acctBkgd"/>
          <dgm:param type="pyraAcctTxNode" val="acctTx"/>
          <dgm:param type="pyraLvlNode" val="level"/>
        </dgm:alg>
      </dgm:if>
      <dgm:else name="Name3">
        <dgm:alg type="pyra">
          <dgm:param type="linDir" val="fromB"/>
          <dgm:param type="txDir" val="fromT"/>
          <dgm:param type="pyraAcctPos" val="bef"/>
          <dgm:param type="pyraAcctTxMar" val="step"/>
          <dgm:param type="pyraAcctBkgdNode" val="acctBkgd"/>
          <dgm:param type="pyraAcctTxNode" val="acctTx"/>
          <dgm:param type="pyraLvlNode" val="level"/>
        </dgm:alg>
      </dgm:else>
    </dgm:choose>
    <dgm:shape xmlns:r="http://schemas.openxmlformats.org/officeDocument/2006/relationships" r:blip="">
      <dgm:adjLst/>
    </dgm:shape>
    <dgm:presOf/>
    <dgm:choose name="Name4">
      <dgm:if name="Name5" axis="root des" ptType="all node" func="maxDepth" op="gte" val="2">
        <dgm:constrLst>
          <dgm:constr type="primFontSz" for="des" forName="levelTx" op="equ"/>
          <dgm:constr type="secFontSz" for="des" forName="acctTx" op="equ"/>
          <dgm:constr type="pyraAcctRatio" val="0.32"/>
        </dgm:constrLst>
      </dgm:if>
      <dgm:else name="Name6">
        <dgm:constrLst>
          <dgm:constr type="primFontSz" for="des" forName="levelTx" op="equ"/>
          <dgm:constr type="secFontSz" for="des" forName="acctTx" op="equ"/>
          <dgm:constr type="pyraAcctRatio"/>
        </dgm:constrLst>
      </dgm:else>
    </dgm:choose>
    <dgm:ruleLst/>
    <dgm:forEach name="Name7" axis="ch" ptType="node">
      <dgm:layoutNode name="Name8">
        <dgm:alg type="composite">
          <dgm:param type="horzAlign" val="none"/>
        </dgm:alg>
        <dgm:shape xmlns:r="http://schemas.openxmlformats.org/officeDocument/2006/relationships" r:blip="">
          <dgm:adjLst/>
        </dgm:shape>
        <dgm:presOf/>
        <dgm:choose name="Name9">
          <dgm:if name="Name10" axis="self" ptType="node" func="pos" op="equ" val="1">
            <dgm:constrLst>
              <dgm:constr type="ctrX" for="ch" forName="acctBkgd" val="1"/>
              <dgm:constr type="ctrY" for="ch" forName="acctBkgd" val="1"/>
              <dgm:constr type="w" for="ch" forName="acctBkgd" val="1"/>
              <dgm:constr type="h" for="ch" forName="acctBkgd" val="1"/>
              <dgm:constr type="ctrX" for="ch" forName="acctTx" val="1"/>
              <dgm:constr type="ctrY" for="ch" forName="acctTx" val="1"/>
              <dgm:constr type="w" for="ch" forName="acctTx" val="1"/>
              <dgm:constr type="h" for="ch" forName="acctTx" val="1"/>
              <dgm:constr type="ctrX" for="ch" forName="level" val="1"/>
              <dgm:constr type="ctrY" for="ch" forName="level" val="1"/>
              <dgm:constr type="w" for="ch" forName="level" val="1"/>
              <dgm:constr type="h" for="ch" forName="level" val="1"/>
              <dgm:constr type="ctrX" for="ch" forName="levelTx" refType="ctrX" refFor="ch" refForName="level"/>
              <dgm:constr type="ctrY" for="ch" forName="levelTx" refType="ctrY" refFor="ch" refForName="level"/>
              <dgm:constr type="w" for="ch" forName="levelTx" refType="w" refFor="ch" refForName="level"/>
              <dgm:constr type="h" for="ch" forName="levelTx" refType="h" refFor="ch" refForName="level"/>
            </dgm:constrLst>
          </dgm:if>
          <dgm:else name="Name11">
            <dgm:constrLst>
              <dgm:constr type="ctrX" for="ch" forName="acctBkgd" val="1"/>
              <dgm:constr type="ctrY" for="ch" forName="acctBkgd" val="1"/>
              <dgm:constr type="w" for="ch" forName="acctBkgd" val="1"/>
              <dgm:constr type="h" for="ch" forName="acctBkgd" val="1"/>
              <dgm:constr type="ctrX" for="ch" forName="acctTx" val="1"/>
              <dgm:constr type="ctrY" for="ch" forName="acctTx" val="1"/>
              <dgm:constr type="w" for="ch" forName="acctTx" val="1"/>
              <dgm:constr type="h" for="ch" forName="acctTx" val="1"/>
              <dgm:constr type="ctrX" for="ch" forName="level" val="1"/>
              <dgm:constr type="ctrY" for="ch" forName="level" val="1"/>
              <dgm:constr type="w" for="ch" forName="level" val="1"/>
              <dgm:constr type="h" for="ch" forName="level" val="1"/>
              <dgm:constr type="ctrX" for="ch" forName="levelTx" refType="ctrX" refFor="ch" refForName="level"/>
              <dgm:constr type="ctrY" for="ch" forName="levelTx" refType="ctrY" refFor="ch" refForName="level"/>
              <dgm:constr type="w" for="ch" forName="levelTx" refType="w" refFor="ch" refForName="level" fact="0.65"/>
              <dgm:constr type="h" for="ch" forName="levelTx" refType="h" refFor="ch" refForName="level"/>
            </dgm:constrLst>
          </dgm:else>
        </dgm:choose>
        <dgm:ruleLst/>
        <dgm:choose name="Name12">
          <dgm:if name="Name13" axis="ch" ptType="node" func="cnt" op="gte" val="1">
            <dgm:layoutNode name="acctBkgd" styleLbl="alignAcc1">
              <dgm:alg type="sp"/>
              <dgm:shape xmlns:r="http://schemas.openxmlformats.org/officeDocument/2006/relationships" type="nonIsoscelesTrapezoid" r:blip="">
                <dgm:adjLst/>
              </dgm:shape>
              <dgm:presOf axis="des" ptType="node"/>
              <dgm:constrLst/>
              <dgm:ruleLst/>
            </dgm:layoutNode>
            <dgm:layoutNode name="acctTx" styleLbl="alignAcc1">
              <dgm:varLst>
                <dgm:bulletEnabled val="1"/>
              </dgm:varLst>
              <dgm:alg type="tx">
                <dgm:param type="stBulletLvl" val="1"/>
                <dgm:param type="txAnchorVertCh" val="mid"/>
              </dgm:alg>
              <dgm:shape xmlns:r="http://schemas.openxmlformats.org/officeDocument/2006/relationships" type="nonIsoscelesTrapezoid" r:blip="" hideGeom="1">
                <dgm:adjLst/>
              </dgm:shape>
              <dgm:presOf axis="des" ptType="node"/>
              <dgm:constrLst>
                <dgm:constr type="secFontSz" val="65"/>
                <dgm:constr type="primFontSz" refType="secFontSz"/>
                <dgm:constr type="tMarg" refType="secFontSz" fact="0.3"/>
                <dgm:constr type="bMarg" refType="secFontSz" fact="0.3"/>
                <dgm:constr type="lMarg" refType="secFontSz" fact="0.3"/>
                <dgm:constr type="rMarg" refType="secFontSz" fact="0.3"/>
              </dgm:constrLst>
              <dgm:ruleLst>
                <dgm:rule type="secFontSz" val="5" fact="NaN" max="NaN"/>
              </dgm:ruleLst>
            </dgm:layoutNode>
          </dgm:if>
          <dgm:else name="Name14"/>
        </dgm:choose>
        <dgm:layoutNode name="level">
          <dgm:varLst>
            <dgm:chMax val="1"/>
            <dgm:bulletEnabled val="1"/>
          </dgm:varLst>
          <dgm:alg type="sp"/>
          <dgm:shape xmlns:r="http://schemas.openxmlformats.org/officeDocument/2006/relationships" type="trapezoid" r:blip="">
            <dgm:adjLst/>
          </dgm:shape>
          <dgm:presOf axis="self"/>
          <dgm:constrLst>
            <dgm:constr type="h" val="500"/>
            <dgm:constr type="w" val="1"/>
          </dgm:constrLst>
          <dgm:ruleLst/>
        </dgm:layoutNode>
        <dgm:layoutNode name="levelTx" styleLbl="revTx">
          <dgm:varLst>
            <dgm:chMax val="1"/>
            <dgm:bulletEnabled val="1"/>
          </dgm:varLst>
          <dgm:alg type="tx"/>
          <dgm:shape xmlns:r="http://schemas.openxmlformats.org/officeDocument/2006/relationships" type="rect" r:blip="" hideGeom="1">
            <dgm:adjLst/>
          </dgm:shape>
          <dgm:presOf axis="self"/>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layoutNode>
    </dgm:forEach>
  </dgm:layoutNode>
</dgm:layoutDef>
</file>

<file path=ppt/diagrams/layout2.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rawings/drawing1.xml><?xml version="1.0" encoding="utf-8"?>
<c:userShapes xmlns:c="http://schemas.openxmlformats.org/drawingml/2006/chart">
  <cdr:relSizeAnchor xmlns:cdr="http://schemas.openxmlformats.org/drawingml/2006/chartDrawing">
    <cdr:from>
      <cdr:x>0.08347</cdr:x>
      <cdr:y>0.12473</cdr:y>
    </cdr:from>
    <cdr:to>
      <cdr:x>0.26371</cdr:x>
      <cdr:y>0.21225</cdr:y>
    </cdr:to>
    <cdr:sp macro="" textlink="">
      <cdr:nvSpPr>
        <cdr:cNvPr id="2" name="CaixaDeTexto 1">
          <a:extLst xmlns:a="http://schemas.openxmlformats.org/drawingml/2006/main">
            <a:ext uri="{FF2B5EF4-FFF2-40B4-BE49-F238E27FC236}">
              <a16:creationId xmlns:a16="http://schemas.microsoft.com/office/drawing/2014/main" xmlns="" id="{CC32DE78-5695-4C5E-8658-0F1A052A9168}"/>
            </a:ext>
          </a:extLst>
        </cdr:cNvPr>
        <cdr:cNvSpPr txBox="1"/>
      </cdr:nvSpPr>
      <cdr:spPr>
        <a:xfrm xmlns:a="http://schemas.openxmlformats.org/drawingml/2006/main">
          <a:off x="1017638" y="840659"/>
          <a:ext cx="2197510" cy="589934"/>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pt-BR" sz="2800" b="1" dirty="0">
              <a:solidFill>
                <a:schemeClr val="bg1"/>
              </a:solidFill>
              <a:effectLst>
                <a:outerShdw blurRad="38100" dist="38100" dir="2700000" algn="tl">
                  <a:srgbClr val="000000">
                    <a:alpha val="43137"/>
                  </a:srgbClr>
                </a:outerShdw>
              </a:effectLst>
            </a:rPr>
            <a:t>Eleições 2018</a:t>
          </a:r>
        </a:p>
      </cdr:txBody>
    </cdr:sp>
  </cdr:relSizeAnchor>
</c:userShapes>
</file>

<file path=ppt/drawings/drawing2.xml><?xml version="1.0" encoding="utf-8"?>
<c:userShapes xmlns:c="http://schemas.openxmlformats.org/drawingml/2006/chart">
  <cdr:relSizeAnchor xmlns:cdr="http://schemas.openxmlformats.org/drawingml/2006/chartDrawing">
    <cdr:from>
      <cdr:x>0.45</cdr:x>
      <cdr:y>0.10108</cdr:y>
    </cdr:from>
    <cdr:to>
      <cdr:x>0.83831</cdr:x>
      <cdr:y>0.20616</cdr:y>
    </cdr:to>
    <cdr:sp macro="" textlink="">
      <cdr:nvSpPr>
        <cdr:cNvPr id="2" name="CaixaDeTexto 1">
          <a:extLst xmlns:a="http://schemas.openxmlformats.org/drawingml/2006/main">
            <a:ext uri="{FF2B5EF4-FFF2-40B4-BE49-F238E27FC236}">
              <a16:creationId xmlns:a16="http://schemas.microsoft.com/office/drawing/2014/main" xmlns="" id="{FDD944CF-FCF4-4923-9F2A-17B21B1811E3}"/>
            </a:ext>
          </a:extLst>
        </cdr:cNvPr>
        <cdr:cNvSpPr txBox="1"/>
      </cdr:nvSpPr>
      <cdr:spPr>
        <a:xfrm xmlns:a="http://schemas.openxmlformats.org/drawingml/2006/main">
          <a:off x="5486399" y="693174"/>
          <a:ext cx="4734232" cy="720638"/>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pt-BR" sz="1100" dirty="0"/>
        </a:p>
      </cdr:txBody>
    </cdr:sp>
  </cdr:relSizeAnchor>
  <cdr:relSizeAnchor xmlns:cdr="http://schemas.openxmlformats.org/drawingml/2006/chartDrawing">
    <cdr:from>
      <cdr:x>0.51653</cdr:x>
      <cdr:y>0.04277</cdr:y>
    </cdr:from>
    <cdr:to>
      <cdr:x>0.97231</cdr:x>
      <cdr:y>0.43416</cdr:y>
    </cdr:to>
    <cdr:sp macro="" textlink="">
      <cdr:nvSpPr>
        <cdr:cNvPr id="3" name="CaixaDeTexto 2">
          <a:extLst xmlns:a="http://schemas.openxmlformats.org/drawingml/2006/main">
            <a:ext uri="{FF2B5EF4-FFF2-40B4-BE49-F238E27FC236}">
              <a16:creationId xmlns:a16="http://schemas.microsoft.com/office/drawing/2014/main" xmlns="" id="{4142B9FB-6440-4F6A-8CE9-352F1A34F33E}"/>
            </a:ext>
          </a:extLst>
        </cdr:cNvPr>
        <cdr:cNvSpPr txBox="1"/>
      </cdr:nvSpPr>
      <cdr:spPr>
        <a:xfrm xmlns:a="http://schemas.openxmlformats.org/drawingml/2006/main">
          <a:off x="6297561" y="293302"/>
          <a:ext cx="5556792" cy="268418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pPr algn="ctr"/>
          <a:r>
            <a:rPr lang="pt-BR" sz="3600" dirty="0">
              <a:solidFill>
                <a:schemeClr val="bg1"/>
              </a:solidFill>
            </a:rPr>
            <a:t>Regra antiga:</a:t>
          </a:r>
        </a:p>
        <a:p xmlns:a="http://schemas.openxmlformats.org/drawingml/2006/main">
          <a:pPr algn="l"/>
          <a:r>
            <a:rPr lang="pt-BR" sz="3600" dirty="0">
              <a:solidFill>
                <a:schemeClr val="bg1"/>
              </a:solidFill>
            </a:rPr>
            <a:t>13 partidos com assentos</a:t>
          </a:r>
        </a:p>
        <a:p xmlns:a="http://schemas.openxmlformats.org/drawingml/2006/main">
          <a:pPr algn="l"/>
          <a:r>
            <a:rPr lang="pt-BR" sz="3600" dirty="0">
              <a:solidFill>
                <a:schemeClr val="bg1"/>
              </a:solidFill>
            </a:rPr>
            <a:t> 16 eleitos por QP</a:t>
          </a:r>
        </a:p>
        <a:p xmlns:a="http://schemas.openxmlformats.org/drawingml/2006/main">
          <a:pPr algn="l"/>
          <a:r>
            <a:rPr lang="pt-BR" sz="3600" dirty="0">
              <a:solidFill>
                <a:schemeClr val="bg1"/>
              </a:solidFill>
            </a:rPr>
            <a:t>5 eleitos por média</a:t>
          </a:r>
        </a:p>
      </cdr:txBody>
    </cdr:sp>
  </cdr:relSizeAnchor>
</c:userShapes>
</file>

<file path=ppt/drawings/drawing3.xml><?xml version="1.0" encoding="utf-8"?>
<c:userShapes xmlns:c="http://schemas.openxmlformats.org/drawingml/2006/chart">
  <cdr:relSizeAnchor xmlns:cdr="http://schemas.openxmlformats.org/drawingml/2006/chartDrawing">
    <cdr:from>
      <cdr:x>0.53952</cdr:x>
      <cdr:y>0.02246</cdr:y>
    </cdr:from>
    <cdr:to>
      <cdr:x>0.97742</cdr:x>
      <cdr:y>0.38495</cdr:y>
    </cdr:to>
    <cdr:sp macro="" textlink="">
      <cdr:nvSpPr>
        <cdr:cNvPr id="2" name="CaixaDeTexto 1">
          <a:extLst xmlns:a="http://schemas.openxmlformats.org/drawingml/2006/main">
            <a:ext uri="{FF2B5EF4-FFF2-40B4-BE49-F238E27FC236}">
              <a16:creationId xmlns:a16="http://schemas.microsoft.com/office/drawing/2014/main" xmlns="" id="{0A37E6BD-D55C-4927-8ADD-649AAE69336E}"/>
            </a:ext>
          </a:extLst>
        </cdr:cNvPr>
        <cdr:cNvSpPr txBox="1"/>
      </cdr:nvSpPr>
      <cdr:spPr>
        <a:xfrm xmlns:a="http://schemas.openxmlformats.org/drawingml/2006/main">
          <a:off x="6577780" y="154014"/>
          <a:ext cx="5338915" cy="2485947"/>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ctr"/>
          <a:r>
            <a:rPr lang="pt-BR" sz="3600" dirty="0">
              <a:solidFill>
                <a:schemeClr val="bg1"/>
              </a:solidFill>
            </a:rPr>
            <a:t>Nova regra:</a:t>
          </a:r>
        </a:p>
        <a:p xmlns:a="http://schemas.openxmlformats.org/drawingml/2006/main">
          <a:pPr algn="l"/>
          <a:r>
            <a:rPr lang="pt-BR" sz="3600" dirty="0">
              <a:solidFill>
                <a:schemeClr val="bg1"/>
              </a:solidFill>
            </a:rPr>
            <a:t>12 partidos com assentos</a:t>
          </a:r>
        </a:p>
        <a:p xmlns:a="http://schemas.openxmlformats.org/drawingml/2006/main">
          <a:pPr algn="l"/>
          <a:r>
            <a:rPr lang="pt-BR" sz="3600" dirty="0">
              <a:solidFill>
                <a:schemeClr val="bg1"/>
              </a:solidFill>
            </a:rPr>
            <a:t>9 eleitos por QP</a:t>
          </a:r>
        </a:p>
        <a:p xmlns:a="http://schemas.openxmlformats.org/drawingml/2006/main">
          <a:pPr algn="l"/>
          <a:r>
            <a:rPr lang="pt-BR" sz="3600" dirty="0">
              <a:solidFill>
                <a:schemeClr val="bg1"/>
              </a:solidFill>
            </a:rPr>
            <a:t>12 eleitos por média </a:t>
          </a:r>
        </a:p>
      </cdr:txBody>
    </cdr:sp>
  </cdr:relSizeAnchor>
</c:userShap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ide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1524000" y="1122363"/>
            <a:ext cx="9144000" cy="2387600"/>
          </a:xfrm>
        </p:spPr>
        <p:txBody>
          <a:bodyPr anchor="b"/>
          <a:lstStyle>
            <a:lvl1pPr algn="ctr">
              <a:defRPr sz="6000"/>
            </a:lvl1pPr>
          </a:lstStyle>
          <a:p>
            <a:r>
              <a:rPr lang="pt-BR"/>
              <a:t>Clique para editar o título mestre</a:t>
            </a:r>
          </a:p>
        </p:txBody>
      </p:sp>
      <p:sp>
        <p:nvSpPr>
          <p:cNvPr id="3" name="Subtítu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pt-BR"/>
              <a:t>Clique para editar o estilo do subtítulo mestre</a:t>
            </a:r>
          </a:p>
        </p:txBody>
      </p:sp>
      <p:sp>
        <p:nvSpPr>
          <p:cNvPr id="4" name="Espaço Reservado para Data 3"/>
          <p:cNvSpPr>
            <a:spLocks noGrp="1"/>
          </p:cNvSpPr>
          <p:nvPr>
            <p:ph type="dt" sz="half" idx="10"/>
          </p:nvPr>
        </p:nvSpPr>
        <p:spPr/>
        <p:txBody>
          <a:bodyPr/>
          <a:lstStyle/>
          <a:p>
            <a:fld id="{CE283E95-5B37-441B-A7B6-D5C78124D0E9}" type="datetimeFigureOut">
              <a:rPr lang="pt-BR" smtClean="0"/>
              <a:t>25/09/2019</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F57E45FD-F8F4-430E-B9B1-7E0CE6E97BEA}" type="slidenum">
              <a:rPr lang="pt-BR" smtClean="0"/>
              <a:t>‹nº›</a:t>
            </a:fld>
            <a:endParaRPr lang="pt-BR"/>
          </a:p>
        </p:txBody>
      </p:sp>
    </p:spTree>
    <p:extLst>
      <p:ext uri="{BB962C8B-B14F-4D97-AF65-F5344CB8AC3E}">
        <p14:creationId xmlns:p14="http://schemas.microsoft.com/office/powerpoint/2010/main" val="3959981819"/>
      </p:ext>
    </p:extLst>
  </p:cSld>
  <p:clrMapOvr>
    <a:masterClrMapping/>
  </p:clrMapOvr>
  <mc:AlternateContent xmlns:mc="http://schemas.openxmlformats.org/markup-compatibility/2006" xmlns:p14="http://schemas.microsoft.com/office/powerpoint/2010/main">
    <mc:Choice Requires="p14">
      <p:transition spd="slow" p14:dur="1200">
        <p:dissolve/>
      </p:transition>
    </mc:Choice>
    <mc:Fallback xmlns="">
      <p:transition spd="slow">
        <p:dissolv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a:t>Clique para editar o título mestre</a:t>
            </a:r>
          </a:p>
        </p:txBody>
      </p:sp>
      <p:sp>
        <p:nvSpPr>
          <p:cNvPr id="3" name="Espaço Reservado para Texto Vertical 2"/>
          <p:cNvSpPr>
            <a:spLocks noGrp="1"/>
          </p:cNvSpPr>
          <p:nvPr>
            <p:ph type="body" orient="vert" idx="1"/>
          </p:nvPr>
        </p:nvSpPr>
        <p:spPr/>
        <p:txBody>
          <a:bodyPr vert="eaVert"/>
          <a:lstStyle/>
          <a:p>
            <a:pPr lvl="0"/>
            <a:r>
              <a:rPr lang="pt-BR"/>
              <a:t>Clique para editar o texto mestre</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p:cNvSpPr>
            <a:spLocks noGrp="1"/>
          </p:cNvSpPr>
          <p:nvPr>
            <p:ph type="dt" sz="half" idx="10"/>
          </p:nvPr>
        </p:nvSpPr>
        <p:spPr/>
        <p:txBody>
          <a:bodyPr/>
          <a:lstStyle/>
          <a:p>
            <a:fld id="{CE283E95-5B37-441B-A7B6-D5C78124D0E9}" type="datetimeFigureOut">
              <a:rPr lang="pt-BR" smtClean="0"/>
              <a:t>25/09/2019</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F57E45FD-F8F4-430E-B9B1-7E0CE6E97BEA}" type="slidenum">
              <a:rPr lang="pt-BR" smtClean="0"/>
              <a:t>‹nº›</a:t>
            </a:fld>
            <a:endParaRPr lang="pt-BR"/>
          </a:p>
        </p:txBody>
      </p:sp>
    </p:spTree>
    <p:extLst>
      <p:ext uri="{BB962C8B-B14F-4D97-AF65-F5344CB8AC3E}">
        <p14:creationId xmlns:p14="http://schemas.microsoft.com/office/powerpoint/2010/main" val="2427802361"/>
      </p:ext>
    </p:extLst>
  </p:cSld>
  <p:clrMapOvr>
    <a:masterClrMapping/>
  </p:clrMapOvr>
  <mc:AlternateContent xmlns:mc="http://schemas.openxmlformats.org/markup-compatibility/2006" xmlns:p14="http://schemas.microsoft.com/office/powerpoint/2010/main">
    <mc:Choice Requires="p14">
      <p:transition spd="slow" p14:dur="1200">
        <p:dissolve/>
      </p:transition>
    </mc:Choice>
    <mc:Fallback xmlns="">
      <p:transition spd="slow">
        <p:dissolv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e texto verticais">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8724900" y="365125"/>
            <a:ext cx="2628900" cy="5811838"/>
          </a:xfrm>
        </p:spPr>
        <p:txBody>
          <a:bodyPr vert="eaVert"/>
          <a:lstStyle/>
          <a:p>
            <a:r>
              <a:rPr lang="pt-BR"/>
              <a:t>Clique para editar o título mestre</a:t>
            </a:r>
          </a:p>
        </p:txBody>
      </p:sp>
      <p:sp>
        <p:nvSpPr>
          <p:cNvPr id="3" name="Espaço Reservado para Texto Vertical 2"/>
          <p:cNvSpPr>
            <a:spLocks noGrp="1"/>
          </p:cNvSpPr>
          <p:nvPr>
            <p:ph type="body" orient="vert" idx="1"/>
          </p:nvPr>
        </p:nvSpPr>
        <p:spPr>
          <a:xfrm>
            <a:off x="838200" y="365125"/>
            <a:ext cx="7734300" cy="5811838"/>
          </a:xfrm>
        </p:spPr>
        <p:txBody>
          <a:bodyPr vert="eaVert"/>
          <a:lstStyle/>
          <a:p>
            <a:pPr lvl="0"/>
            <a:r>
              <a:rPr lang="pt-BR"/>
              <a:t>Clique para editar o texto mestre</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p:cNvSpPr>
            <a:spLocks noGrp="1"/>
          </p:cNvSpPr>
          <p:nvPr>
            <p:ph type="dt" sz="half" idx="10"/>
          </p:nvPr>
        </p:nvSpPr>
        <p:spPr/>
        <p:txBody>
          <a:bodyPr/>
          <a:lstStyle/>
          <a:p>
            <a:fld id="{CE283E95-5B37-441B-A7B6-D5C78124D0E9}" type="datetimeFigureOut">
              <a:rPr lang="pt-BR" smtClean="0"/>
              <a:t>25/09/2019</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F57E45FD-F8F4-430E-B9B1-7E0CE6E97BEA}" type="slidenum">
              <a:rPr lang="pt-BR" smtClean="0"/>
              <a:t>‹nº›</a:t>
            </a:fld>
            <a:endParaRPr lang="pt-BR"/>
          </a:p>
        </p:txBody>
      </p:sp>
    </p:spTree>
    <p:extLst>
      <p:ext uri="{BB962C8B-B14F-4D97-AF65-F5344CB8AC3E}">
        <p14:creationId xmlns:p14="http://schemas.microsoft.com/office/powerpoint/2010/main" val="1912433185"/>
      </p:ext>
    </p:extLst>
  </p:cSld>
  <p:clrMapOvr>
    <a:masterClrMapping/>
  </p:clrMapOvr>
  <mc:AlternateContent xmlns:mc="http://schemas.openxmlformats.org/markup-compatibility/2006" xmlns:p14="http://schemas.microsoft.com/office/powerpoint/2010/main">
    <mc:Choice Requires="p14">
      <p:transition spd="slow" p14:dur="1200">
        <p:dissolve/>
      </p:transition>
    </mc:Choice>
    <mc:Fallback xmlns="">
      <p:transition spd="slow">
        <p:dissolv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a:t>Clique para editar o título mestre</a:t>
            </a:r>
          </a:p>
        </p:txBody>
      </p:sp>
      <p:sp>
        <p:nvSpPr>
          <p:cNvPr id="3" name="Espaço Reservado para Conteúdo 2"/>
          <p:cNvSpPr>
            <a:spLocks noGrp="1"/>
          </p:cNvSpPr>
          <p:nvPr>
            <p:ph idx="1"/>
          </p:nvPr>
        </p:nvSpPr>
        <p:spPr/>
        <p:txBody>
          <a:bodyPr/>
          <a:lstStyle/>
          <a:p>
            <a:pPr lvl="0"/>
            <a:r>
              <a:rPr lang="pt-BR"/>
              <a:t>Clique para editar o texto mestre</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p:cNvSpPr>
            <a:spLocks noGrp="1"/>
          </p:cNvSpPr>
          <p:nvPr>
            <p:ph type="dt" sz="half" idx="10"/>
          </p:nvPr>
        </p:nvSpPr>
        <p:spPr/>
        <p:txBody>
          <a:bodyPr/>
          <a:lstStyle/>
          <a:p>
            <a:fld id="{CE283E95-5B37-441B-A7B6-D5C78124D0E9}" type="datetimeFigureOut">
              <a:rPr lang="pt-BR" smtClean="0"/>
              <a:t>25/09/2019</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F57E45FD-F8F4-430E-B9B1-7E0CE6E97BEA}" type="slidenum">
              <a:rPr lang="pt-BR" smtClean="0"/>
              <a:t>‹nº›</a:t>
            </a:fld>
            <a:endParaRPr lang="pt-BR"/>
          </a:p>
        </p:txBody>
      </p:sp>
    </p:spTree>
    <p:extLst>
      <p:ext uri="{BB962C8B-B14F-4D97-AF65-F5344CB8AC3E}">
        <p14:creationId xmlns:p14="http://schemas.microsoft.com/office/powerpoint/2010/main" val="1997220500"/>
      </p:ext>
    </p:extLst>
  </p:cSld>
  <p:clrMapOvr>
    <a:masterClrMapping/>
  </p:clrMapOvr>
  <mc:AlternateContent xmlns:mc="http://schemas.openxmlformats.org/markup-compatibility/2006" xmlns:p14="http://schemas.microsoft.com/office/powerpoint/2010/main">
    <mc:Choice Requires="p14">
      <p:transition spd="slow" p14:dur="1200">
        <p:dissolve/>
      </p:transition>
    </mc:Choice>
    <mc:Fallback xmlns="">
      <p:transition spd="slow">
        <p:dissolv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Cabeçalho da Seção">
    <p:spTree>
      <p:nvGrpSpPr>
        <p:cNvPr id="1" name=""/>
        <p:cNvGrpSpPr/>
        <p:nvPr/>
      </p:nvGrpSpPr>
      <p:grpSpPr>
        <a:xfrm>
          <a:off x="0" y="0"/>
          <a:ext cx="0" cy="0"/>
          <a:chOff x="0" y="0"/>
          <a:chExt cx="0" cy="0"/>
        </a:xfrm>
      </p:grpSpPr>
      <p:sp>
        <p:nvSpPr>
          <p:cNvPr id="2" name="Título 1"/>
          <p:cNvSpPr>
            <a:spLocks noGrp="1"/>
          </p:cNvSpPr>
          <p:nvPr>
            <p:ph type="title"/>
          </p:nvPr>
        </p:nvSpPr>
        <p:spPr>
          <a:xfrm>
            <a:off x="831850" y="1709738"/>
            <a:ext cx="10515600" cy="2852737"/>
          </a:xfrm>
        </p:spPr>
        <p:txBody>
          <a:bodyPr anchor="b"/>
          <a:lstStyle>
            <a:lvl1pPr>
              <a:defRPr sz="6000"/>
            </a:lvl1pPr>
          </a:lstStyle>
          <a:p>
            <a:r>
              <a:rPr lang="pt-BR"/>
              <a:t>Clique para editar o título mestre</a:t>
            </a:r>
          </a:p>
        </p:txBody>
      </p:sp>
      <p:sp>
        <p:nvSpPr>
          <p:cNvPr id="3" name="Espaço Reservado para Texto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pt-BR"/>
              <a:t>Clique para editar o texto mestre</a:t>
            </a:r>
          </a:p>
        </p:txBody>
      </p:sp>
      <p:sp>
        <p:nvSpPr>
          <p:cNvPr id="4" name="Espaço Reservado para Data 3"/>
          <p:cNvSpPr>
            <a:spLocks noGrp="1"/>
          </p:cNvSpPr>
          <p:nvPr>
            <p:ph type="dt" sz="half" idx="10"/>
          </p:nvPr>
        </p:nvSpPr>
        <p:spPr/>
        <p:txBody>
          <a:bodyPr/>
          <a:lstStyle/>
          <a:p>
            <a:fld id="{CE283E95-5B37-441B-A7B6-D5C78124D0E9}" type="datetimeFigureOut">
              <a:rPr lang="pt-BR" smtClean="0"/>
              <a:t>25/09/2019</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F57E45FD-F8F4-430E-B9B1-7E0CE6E97BEA}" type="slidenum">
              <a:rPr lang="pt-BR" smtClean="0"/>
              <a:t>‹nº›</a:t>
            </a:fld>
            <a:endParaRPr lang="pt-BR"/>
          </a:p>
        </p:txBody>
      </p:sp>
    </p:spTree>
    <p:extLst>
      <p:ext uri="{BB962C8B-B14F-4D97-AF65-F5344CB8AC3E}">
        <p14:creationId xmlns:p14="http://schemas.microsoft.com/office/powerpoint/2010/main" val="2847622815"/>
      </p:ext>
    </p:extLst>
  </p:cSld>
  <p:clrMapOvr>
    <a:masterClrMapping/>
  </p:clrMapOvr>
  <mc:AlternateContent xmlns:mc="http://schemas.openxmlformats.org/markup-compatibility/2006" xmlns:p14="http://schemas.microsoft.com/office/powerpoint/2010/main">
    <mc:Choice Requires="p14">
      <p:transition spd="slow" p14:dur="1200">
        <p:dissolve/>
      </p:transition>
    </mc:Choice>
    <mc:Fallback xmlns="">
      <p:transition spd="slow">
        <p:dissolv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a:t>Clique para editar o título mestre</a:t>
            </a:r>
          </a:p>
        </p:txBody>
      </p:sp>
      <p:sp>
        <p:nvSpPr>
          <p:cNvPr id="3" name="Espaço Reservado para Conteúdo 2"/>
          <p:cNvSpPr>
            <a:spLocks noGrp="1"/>
          </p:cNvSpPr>
          <p:nvPr>
            <p:ph sz="half" idx="1"/>
          </p:nvPr>
        </p:nvSpPr>
        <p:spPr>
          <a:xfrm>
            <a:off x="838200" y="1825625"/>
            <a:ext cx="5181600" cy="4351338"/>
          </a:xfrm>
        </p:spPr>
        <p:txBody>
          <a:bodyPr/>
          <a:lstStyle/>
          <a:p>
            <a:pPr lvl="0"/>
            <a:r>
              <a:rPr lang="pt-BR"/>
              <a:t>Clique para editar o texto mestre</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Conteúdo 3"/>
          <p:cNvSpPr>
            <a:spLocks noGrp="1"/>
          </p:cNvSpPr>
          <p:nvPr>
            <p:ph sz="half" idx="2"/>
          </p:nvPr>
        </p:nvSpPr>
        <p:spPr>
          <a:xfrm>
            <a:off x="6172200" y="1825625"/>
            <a:ext cx="5181600" cy="4351338"/>
          </a:xfrm>
        </p:spPr>
        <p:txBody>
          <a:bodyPr/>
          <a:lstStyle/>
          <a:p>
            <a:pPr lvl="0"/>
            <a:r>
              <a:rPr lang="pt-BR"/>
              <a:t>Clique para editar o texto mestre</a:t>
            </a:r>
          </a:p>
          <a:p>
            <a:pPr lvl="1"/>
            <a:r>
              <a:rPr lang="pt-BR"/>
              <a:t>Segundo nível</a:t>
            </a:r>
          </a:p>
          <a:p>
            <a:pPr lvl="2"/>
            <a:r>
              <a:rPr lang="pt-BR"/>
              <a:t>Terceiro nível</a:t>
            </a:r>
          </a:p>
          <a:p>
            <a:pPr lvl="3"/>
            <a:r>
              <a:rPr lang="pt-BR"/>
              <a:t>Quarto nível</a:t>
            </a:r>
          </a:p>
          <a:p>
            <a:pPr lvl="4"/>
            <a:r>
              <a:rPr lang="pt-BR"/>
              <a:t>Quinto nível</a:t>
            </a:r>
          </a:p>
        </p:txBody>
      </p:sp>
      <p:sp>
        <p:nvSpPr>
          <p:cNvPr id="5" name="Espaço Reservado para Data 4"/>
          <p:cNvSpPr>
            <a:spLocks noGrp="1"/>
          </p:cNvSpPr>
          <p:nvPr>
            <p:ph type="dt" sz="half" idx="10"/>
          </p:nvPr>
        </p:nvSpPr>
        <p:spPr/>
        <p:txBody>
          <a:bodyPr/>
          <a:lstStyle/>
          <a:p>
            <a:fld id="{CE283E95-5B37-441B-A7B6-D5C78124D0E9}" type="datetimeFigureOut">
              <a:rPr lang="pt-BR" smtClean="0"/>
              <a:t>25/09/2019</a:t>
            </a:fld>
            <a:endParaRPr lang="pt-BR"/>
          </a:p>
        </p:txBody>
      </p:sp>
      <p:sp>
        <p:nvSpPr>
          <p:cNvPr id="6" name="Espaço Reservado para Rodapé 5"/>
          <p:cNvSpPr>
            <a:spLocks noGrp="1"/>
          </p:cNvSpPr>
          <p:nvPr>
            <p:ph type="ftr" sz="quarter" idx="11"/>
          </p:nvPr>
        </p:nvSpPr>
        <p:spPr/>
        <p:txBody>
          <a:bodyPr/>
          <a:lstStyle/>
          <a:p>
            <a:endParaRPr lang="pt-BR"/>
          </a:p>
        </p:txBody>
      </p:sp>
      <p:sp>
        <p:nvSpPr>
          <p:cNvPr id="7" name="Espaço Reservado para Número de Slide 6"/>
          <p:cNvSpPr>
            <a:spLocks noGrp="1"/>
          </p:cNvSpPr>
          <p:nvPr>
            <p:ph type="sldNum" sz="quarter" idx="12"/>
          </p:nvPr>
        </p:nvSpPr>
        <p:spPr/>
        <p:txBody>
          <a:bodyPr/>
          <a:lstStyle/>
          <a:p>
            <a:fld id="{F57E45FD-F8F4-430E-B9B1-7E0CE6E97BEA}" type="slidenum">
              <a:rPr lang="pt-BR" smtClean="0"/>
              <a:t>‹nº›</a:t>
            </a:fld>
            <a:endParaRPr lang="pt-BR"/>
          </a:p>
        </p:txBody>
      </p:sp>
    </p:spTree>
    <p:extLst>
      <p:ext uri="{BB962C8B-B14F-4D97-AF65-F5344CB8AC3E}">
        <p14:creationId xmlns:p14="http://schemas.microsoft.com/office/powerpoint/2010/main" val="427977164"/>
      </p:ext>
    </p:extLst>
  </p:cSld>
  <p:clrMapOvr>
    <a:masterClrMapping/>
  </p:clrMapOvr>
  <mc:AlternateContent xmlns:mc="http://schemas.openxmlformats.org/markup-compatibility/2006" xmlns:p14="http://schemas.microsoft.com/office/powerpoint/2010/main">
    <mc:Choice Requires="p14">
      <p:transition spd="slow" p14:dur="1200">
        <p:dissolve/>
      </p:transition>
    </mc:Choice>
    <mc:Fallback xmlns="">
      <p:transition spd="slow">
        <p:dissolv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ítulo 1"/>
          <p:cNvSpPr>
            <a:spLocks noGrp="1"/>
          </p:cNvSpPr>
          <p:nvPr>
            <p:ph type="title"/>
          </p:nvPr>
        </p:nvSpPr>
        <p:spPr>
          <a:xfrm>
            <a:off x="839788" y="365125"/>
            <a:ext cx="10515600" cy="1325563"/>
          </a:xfrm>
        </p:spPr>
        <p:txBody>
          <a:bodyPr/>
          <a:lstStyle/>
          <a:p>
            <a:r>
              <a:rPr lang="pt-BR"/>
              <a:t>Clique para editar o título mestre</a:t>
            </a:r>
          </a:p>
        </p:txBody>
      </p:sp>
      <p:sp>
        <p:nvSpPr>
          <p:cNvPr id="3" name="Espaço Reservado para Tex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a:t>Clique para editar o texto mestre</a:t>
            </a:r>
          </a:p>
        </p:txBody>
      </p:sp>
      <p:sp>
        <p:nvSpPr>
          <p:cNvPr id="4" name="Espaço Reservado para Conteúdo 3"/>
          <p:cNvSpPr>
            <a:spLocks noGrp="1"/>
          </p:cNvSpPr>
          <p:nvPr>
            <p:ph sz="half" idx="2"/>
          </p:nvPr>
        </p:nvSpPr>
        <p:spPr>
          <a:xfrm>
            <a:off x="839788" y="2505075"/>
            <a:ext cx="5157787" cy="3684588"/>
          </a:xfrm>
        </p:spPr>
        <p:txBody>
          <a:bodyPr/>
          <a:lstStyle/>
          <a:p>
            <a:pPr lvl="0"/>
            <a:r>
              <a:rPr lang="pt-BR"/>
              <a:t>Clique para editar o texto mestre</a:t>
            </a:r>
          </a:p>
          <a:p>
            <a:pPr lvl="1"/>
            <a:r>
              <a:rPr lang="pt-BR"/>
              <a:t>Segundo nível</a:t>
            </a:r>
          </a:p>
          <a:p>
            <a:pPr lvl="2"/>
            <a:r>
              <a:rPr lang="pt-BR"/>
              <a:t>Terceiro nível</a:t>
            </a:r>
          </a:p>
          <a:p>
            <a:pPr lvl="3"/>
            <a:r>
              <a:rPr lang="pt-BR"/>
              <a:t>Quarto nível</a:t>
            </a:r>
          </a:p>
          <a:p>
            <a:pPr lvl="4"/>
            <a:r>
              <a:rPr lang="pt-BR"/>
              <a:t>Quinto nível</a:t>
            </a:r>
          </a:p>
        </p:txBody>
      </p:sp>
      <p:sp>
        <p:nvSpPr>
          <p:cNvPr id="5" name="Espaço Reservado para Tex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a:t>Clique para editar o texto mestre</a:t>
            </a:r>
          </a:p>
        </p:txBody>
      </p:sp>
      <p:sp>
        <p:nvSpPr>
          <p:cNvPr id="6" name="Espaço Reservado para Conteúdo 5"/>
          <p:cNvSpPr>
            <a:spLocks noGrp="1"/>
          </p:cNvSpPr>
          <p:nvPr>
            <p:ph sz="quarter" idx="4"/>
          </p:nvPr>
        </p:nvSpPr>
        <p:spPr>
          <a:xfrm>
            <a:off x="6172200" y="2505075"/>
            <a:ext cx="5183188" cy="3684588"/>
          </a:xfrm>
        </p:spPr>
        <p:txBody>
          <a:bodyPr/>
          <a:lstStyle/>
          <a:p>
            <a:pPr lvl="0"/>
            <a:r>
              <a:rPr lang="pt-BR"/>
              <a:t>Clique para editar o texto mestre</a:t>
            </a:r>
          </a:p>
          <a:p>
            <a:pPr lvl="1"/>
            <a:r>
              <a:rPr lang="pt-BR"/>
              <a:t>Segundo nível</a:t>
            </a:r>
          </a:p>
          <a:p>
            <a:pPr lvl="2"/>
            <a:r>
              <a:rPr lang="pt-BR"/>
              <a:t>Terceiro nível</a:t>
            </a:r>
          </a:p>
          <a:p>
            <a:pPr lvl="3"/>
            <a:r>
              <a:rPr lang="pt-BR"/>
              <a:t>Quarto nível</a:t>
            </a:r>
          </a:p>
          <a:p>
            <a:pPr lvl="4"/>
            <a:r>
              <a:rPr lang="pt-BR"/>
              <a:t>Quinto nível</a:t>
            </a:r>
          </a:p>
        </p:txBody>
      </p:sp>
      <p:sp>
        <p:nvSpPr>
          <p:cNvPr id="7" name="Espaço Reservado para Data 6"/>
          <p:cNvSpPr>
            <a:spLocks noGrp="1"/>
          </p:cNvSpPr>
          <p:nvPr>
            <p:ph type="dt" sz="half" idx="10"/>
          </p:nvPr>
        </p:nvSpPr>
        <p:spPr/>
        <p:txBody>
          <a:bodyPr/>
          <a:lstStyle/>
          <a:p>
            <a:fld id="{CE283E95-5B37-441B-A7B6-D5C78124D0E9}" type="datetimeFigureOut">
              <a:rPr lang="pt-BR" smtClean="0"/>
              <a:t>25/09/2019</a:t>
            </a:fld>
            <a:endParaRPr lang="pt-BR"/>
          </a:p>
        </p:txBody>
      </p:sp>
      <p:sp>
        <p:nvSpPr>
          <p:cNvPr id="8" name="Espaço Reservado para Rodapé 7"/>
          <p:cNvSpPr>
            <a:spLocks noGrp="1"/>
          </p:cNvSpPr>
          <p:nvPr>
            <p:ph type="ftr" sz="quarter" idx="11"/>
          </p:nvPr>
        </p:nvSpPr>
        <p:spPr/>
        <p:txBody>
          <a:bodyPr/>
          <a:lstStyle/>
          <a:p>
            <a:endParaRPr lang="pt-BR"/>
          </a:p>
        </p:txBody>
      </p:sp>
      <p:sp>
        <p:nvSpPr>
          <p:cNvPr id="9" name="Espaço Reservado para Número de Slide 8"/>
          <p:cNvSpPr>
            <a:spLocks noGrp="1"/>
          </p:cNvSpPr>
          <p:nvPr>
            <p:ph type="sldNum" sz="quarter" idx="12"/>
          </p:nvPr>
        </p:nvSpPr>
        <p:spPr/>
        <p:txBody>
          <a:bodyPr/>
          <a:lstStyle/>
          <a:p>
            <a:fld id="{F57E45FD-F8F4-430E-B9B1-7E0CE6E97BEA}" type="slidenum">
              <a:rPr lang="pt-BR" smtClean="0"/>
              <a:t>‹nº›</a:t>
            </a:fld>
            <a:endParaRPr lang="pt-BR"/>
          </a:p>
        </p:txBody>
      </p:sp>
    </p:spTree>
    <p:extLst>
      <p:ext uri="{BB962C8B-B14F-4D97-AF65-F5344CB8AC3E}">
        <p14:creationId xmlns:p14="http://schemas.microsoft.com/office/powerpoint/2010/main" val="3333061257"/>
      </p:ext>
    </p:extLst>
  </p:cSld>
  <p:clrMapOvr>
    <a:masterClrMapping/>
  </p:clrMapOvr>
  <mc:AlternateContent xmlns:mc="http://schemas.openxmlformats.org/markup-compatibility/2006" xmlns:p14="http://schemas.microsoft.com/office/powerpoint/2010/main">
    <mc:Choice Requires="p14">
      <p:transition spd="slow" p14:dur="1200">
        <p:dissolve/>
      </p:transition>
    </mc:Choice>
    <mc:Fallback xmlns="">
      <p:transition spd="slow">
        <p:dissolv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a:t>Clique para editar o título mestre</a:t>
            </a:r>
          </a:p>
        </p:txBody>
      </p:sp>
      <p:sp>
        <p:nvSpPr>
          <p:cNvPr id="3" name="Espaço Reservado para Data 2"/>
          <p:cNvSpPr>
            <a:spLocks noGrp="1"/>
          </p:cNvSpPr>
          <p:nvPr>
            <p:ph type="dt" sz="half" idx="10"/>
          </p:nvPr>
        </p:nvSpPr>
        <p:spPr/>
        <p:txBody>
          <a:bodyPr/>
          <a:lstStyle/>
          <a:p>
            <a:fld id="{CE283E95-5B37-441B-A7B6-D5C78124D0E9}" type="datetimeFigureOut">
              <a:rPr lang="pt-BR" smtClean="0"/>
              <a:t>25/09/2019</a:t>
            </a:fld>
            <a:endParaRPr lang="pt-BR"/>
          </a:p>
        </p:txBody>
      </p:sp>
      <p:sp>
        <p:nvSpPr>
          <p:cNvPr id="4" name="Espaço Reservado para Rodapé 3"/>
          <p:cNvSpPr>
            <a:spLocks noGrp="1"/>
          </p:cNvSpPr>
          <p:nvPr>
            <p:ph type="ftr" sz="quarter" idx="11"/>
          </p:nvPr>
        </p:nvSpPr>
        <p:spPr/>
        <p:txBody>
          <a:bodyPr/>
          <a:lstStyle/>
          <a:p>
            <a:endParaRPr lang="pt-BR"/>
          </a:p>
        </p:txBody>
      </p:sp>
      <p:sp>
        <p:nvSpPr>
          <p:cNvPr id="5" name="Espaço Reservado para Número de Slide 4"/>
          <p:cNvSpPr>
            <a:spLocks noGrp="1"/>
          </p:cNvSpPr>
          <p:nvPr>
            <p:ph type="sldNum" sz="quarter" idx="12"/>
          </p:nvPr>
        </p:nvSpPr>
        <p:spPr/>
        <p:txBody>
          <a:bodyPr/>
          <a:lstStyle/>
          <a:p>
            <a:fld id="{F57E45FD-F8F4-430E-B9B1-7E0CE6E97BEA}" type="slidenum">
              <a:rPr lang="pt-BR" smtClean="0"/>
              <a:t>‹nº›</a:t>
            </a:fld>
            <a:endParaRPr lang="pt-BR"/>
          </a:p>
        </p:txBody>
      </p:sp>
    </p:spTree>
    <p:extLst>
      <p:ext uri="{BB962C8B-B14F-4D97-AF65-F5344CB8AC3E}">
        <p14:creationId xmlns:p14="http://schemas.microsoft.com/office/powerpoint/2010/main" val="2383622965"/>
      </p:ext>
    </p:extLst>
  </p:cSld>
  <p:clrMapOvr>
    <a:masterClrMapping/>
  </p:clrMapOvr>
  <mc:AlternateContent xmlns:mc="http://schemas.openxmlformats.org/markup-compatibility/2006" xmlns:p14="http://schemas.microsoft.com/office/powerpoint/2010/main">
    <mc:Choice Requires="p14">
      <p:transition spd="slow" p14:dur="1200">
        <p:dissolve/>
      </p:transition>
    </mc:Choice>
    <mc:Fallback xmlns="">
      <p:transition spd="slow">
        <p:dissolv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Espaço Reservado para Data 1"/>
          <p:cNvSpPr>
            <a:spLocks noGrp="1"/>
          </p:cNvSpPr>
          <p:nvPr>
            <p:ph type="dt" sz="half" idx="10"/>
          </p:nvPr>
        </p:nvSpPr>
        <p:spPr/>
        <p:txBody>
          <a:bodyPr/>
          <a:lstStyle/>
          <a:p>
            <a:fld id="{CE283E95-5B37-441B-A7B6-D5C78124D0E9}" type="datetimeFigureOut">
              <a:rPr lang="pt-BR" smtClean="0"/>
              <a:t>25/09/2019</a:t>
            </a:fld>
            <a:endParaRPr lang="pt-BR"/>
          </a:p>
        </p:txBody>
      </p:sp>
      <p:sp>
        <p:nvSpPr>
          <p:cNvPr id="3" name="Espaço Reservado para Rodapé 2"/>
          <p:cNvSpPr>
            <a:spLocks noGrp="1"/>
          </p:cNvSpPr>
          <p:nvPr>
            <p:ph type="ftr" sz="quarter" idx="11"/>
          </p:nvPr>
        </p:nvSpPr>
        <p:spPr/>
        <p:txBody>
          <a:bodyPr/>
          <a:lstStyle/>
          <a:p>
            <a:endParaRPr lang="pt-BR"/>
          </a:p>
        </p:txBody>
      </p:sp>
      <p:sp>
        <p:nvSpPr>
          <p:cNvPr id="4" name="Espaço Reservado para Número de Slide 3"/>
          <p:cNvSpPr>
            <a:spLocks noGrp="1"/>
          </p:cNvSpPr>
          <p:nvPr>
            <p:ph type="sldNum" sz="quarter" idx="12"/>
          </p:nvPr>
        </p:nvSpPr>
        <p:spPr/>
        <p:txBody>
          <a:bodyPr/>
          <a:lstStyle/>
          <a:p>
            <a:fld id="{F57E45FD-F8F4-430E-B9B1-7E0CE6E97BEA}" type="slidenum">
              <a:rPr lang="pt-BR" smtClean="0"/>
              <a:t>‹nº›</a:t>
            </a:fld>
            <a:endParaRPr lang="pt-BR"/>
          </a:p>
        </p:txBody>
      </p:sp>
    </p:spTree>
    <p:extLst>
      <p:ext uri="{BB962C8B-B14F-4D97-AF65-F5344CB8AC3E}">
        <p14:creationId xmlns:p14="http://schemas.microsoft.com/office/powerpoint/2010/main" val="1507967592"/>
      </p:ext>
    </p:extLst>
  </p:cSld>
  <p:clrMapOvr>
    <a:masterClrMapping/>
  </p:clrMapOvr>
  <mc:AlternateContent xmlns:mc="http://schemas.openxmlformats.org/markup-compatibility/2006" xmlns:p14="http://schemas.microsoft.com/office/powerpoint/2010/main">
    <mc:Choice Requires="p14">
      <p:transition spd="slow" p14:dur="1200">
        <p:dissolve/>
      </p:transition>
    </mc:Choice>
    <mc:Fallback xmlns="">
      <p:transition spd="slow">
        <p:dissolv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pt-BR"/>
              <a:t>Clique para editar o título mestre</a:t>
            </a:r>
          </a:p>
        </p:txBody>
      </p:sp>
      <p:sp>
        <p:nvSpPr>
          <p:cNvPr id="3" name="Espaço Reservado para Conteúd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t-BR"/>
              <a:t>Clique para editar o texto mestre</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t-BR"/>
              <a:t>Clique para editar o texto mestre</a:t>
            </a:r>
          </a:p>
        </p:txBody>
      </p:sp>
      <p:sp>
        <p:nvSpPr>
          <p:cNvPr id="5" name="Espaço Reservado para Data 4"/>
          <p:cNvSpPr>
            <a:spLocks noGrp="1"/>
          </p:cNvSpPr>
          <p:nvPr>
            <p:ph type="dt" sz="half" idx="10"/>
          </p:nvPr>
        </p:nvSpPr>
        <p:spPr/>
        <p:txBody>
          <a:bodyPr/>
          <a:lstStyle/>
          <a:p>
            <a:fld id="{CE283E95-5B37-441B-A7B6-D5C78124D0E9}" type="datetimeFigureOut">
              <a:rPr lang="pt-BR" smtClean="0"/>
              <a:t>25/09/2019</a:t>
            </a:fld>
            <a:endParaRPr lang="pt-BR"/>
          </a:p>
        </p:txBody>
      </p:sp>
      <p:sp>
        <p:nvSpPr>
          <p:cNvPr id="6" name="Espaço Reservado para Rodapé 5"/>
          <p:cNvSpPr>
            <a:spLocks noGrp="1"/>
          </p:cNvSpPr>
          <p:nvPr>
            <p:ph type="ftr" sz="quarter" idx="11"/>
          </p:nvPr>
        </p:nvSpPr>
        <p:spPr/>
        <p:txBody>
          <a:bodyPr/>
          <a:lstStyle/>
          <a:p>
            <a:endParaRPr lang="pt-BR"/>
          </a:p>
        </p:txBody>
      </p:sp>
      <p:sp>
        <p:nvSpPr>
          <p:cNvPr id="7" name="Espaço Reservado para Número de Slide 6"/>
          <p:cNvSpPr>
            <a:spLocks noGrp="1"/>
          </p:cNvSpPr>
          <p:nvPr>
            <p:ph type="sldNum" sz="quarter" idx="12"/>
          </p:nvPr>
        </p:nvSpPr>
        <p:spPr/>
        <p:txBody>
          <a:bodyPr/>
          <a:lstStyle/>
          <a:p>
            <a:fld id="{F57E45FD-F8F4-430E-B9B1-7E0CE6E97BEA}" type="slidenum">
              <a:rPr lang="pt-BR" smtClean="0"/>
              <a:t>‹nº›</a:t>
            </a:fld>
            <a:endParaRPr lang="pt-BR"/>
          </a:p>
        </p:txBody>
      </p:sp>
    </p:spTree>
    <p:extLst>
      <p:ext uri="{BB962C8B-B14F-4D97-AF65-F5344CB8AC3E}">
        <p14:creationId xmlns:p14="http://schemas.microsoft.com/office/powerpoint/2010/main" val="1203406086"/>
      </p:ext>
    </p:extLst>
  </p:cSld>
  <p:clrMapOvr>
    <a:masterClrMapping/>
  </p:clrMapOvr>
  <mc:AlternateContent xmlns:mc="http://schemas.openxmlformats.org/markup-compatibility/2006" xmlns:p14="http://schemas.microsoft.com/office/powerpoint/2010/main">
    <mc:Choice Requires="p14">
      <p:transition spd="slow" p14:dur="1200">
        <p:dissolve/>
      </p:transition>
    </mc:Choice>
    <mc:Fallback xmlns="">
      <p:transition spd="slow">
        <p:dissolv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m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pt-BR"/>
              <a:t>Clique para editar o título mestre</a:t>
            </a:r>
          </a:p>
        </p:txBody>
      </p:sp>
      <p:sp>
        <p:nvSpPr>
          <p:cNvPr id="3" name="Espaço Reservado para Imagem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pt-BR"/>
          </a:p>
        </p:txBody>
      </p:sp>
      <p:sp>
        <p:nvSpPr>
          <p:cNvPr id="4" name="Espaço Reservado para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t-BR"/>
              <a:t>Clique para editar o texto mestre</a:t>
            </a:r>
          </a:p>
        </p:txBody>
      </p:sp>
      <p:sp>
        <p:nvSpPr>
          <p:cNvPr id="5" name="Espaço Reservado para Data 4"/>
          <p:cNvSpPr>
            <a:spLocks noGrp="1"/>
          </p:cNvSpPr>
          <p:nvPr>
            <p:ph type="dt" sz="half" idx="10"/>
          </p:nvPr>
        </p:nvSpPr>
        <p:spPr/>
        <p:txBody>
          <a:bodyPr/>
          <a:lstStyle/>
          <a:p>
            <a:fld id="{CE283E95-5B37-441B-A7B6-D5C78124D0E9}" type="datetimeFigureOut">
              <a:rPr lang="pt-BR" smtClean="0"/>
              <a:t>25/09/2019</a:t>
            </a:fld>
            <a:endParaRPr lang="pt-BR"/>
          </a:p>
        </p:txBody>
      </p:sp>
      <p:sp>
        <p:nvSpPr>
          <p:cNvPr id="6" name="Espaço Reservado para Rodapé 5"/>
          <p:cNvSpPr>
            <a:spLocks noGrp="1"/>
          </p:cNvSpPr>
          <p:nvPr>
            <p:ph type="ftr" sz="quarter" idx="11"/>
          </p:nvPr>
        </p:nvSpPr>
        <p:spPr/>
        <p:txBody>
          <a:bodyPr/>
          <a:lstStyle/>
          <a:p>
            <a:endParaRPr lang="pt-BR"/>
          </a:p>
        </p:txBody>
      </p:sp>
      <p:sp>
        <p:nvSpPr>
          <p:cNvPr id="7" name="Espaço Reservado para Número de Slide 6"/>
          <p:cNvSpPr>
            <a:spLocks noGrp="1"/>
          </p:cNvSpPr>
          <p:nvPr>
            <p:ph type="sldNum" sz="quarter" idx="12"/>
          </p:nvPr>
        </p:nvSpPr>
        <p:spPr/>
        <p:txBody>
          <a:bodyPr/>
          <a:lstStyle/>
          <a:p>
            <a:fld id="{F57E45FD-F8F4-430E-B9B1-7E0CE6E97BEA}" type="slidenum">
              <a:rPr lang="pt-BR" smtClean="0"/>
              <a:t>‹nº›</a:t>
            </a:fld>
            <a:endParaRPr lang="pt-BR"/>
          </a:p>
        </p:txBody>
      </p:sp>
    </p:spTree>
    <p:extLst>
      <p:ext uri="{BB962C8B-B14F-4D97-AF65-F5344CB8AC3E}">
        <p14:creationId xmlns:p14="http://schemas.microsoft.com/office/powerpoint/2010/main" val="1226710706"/>
      </p:ext>
    </p:extLst>
  </p:cSld>
  <p:clrMapOvr>
    <a:masterClrMapping/>
  </p:clrMapOvr>
  <mc:AlternateContent xmlns:mc="http://schemas.openxmlformats.org/markup-compatibility/2006" xmlns:p14="http://schemas.microsoft.com/office/powerpoint/2010/main">
    <mc:Choice Requires="p14">
      <p:transition spd="slow" p14:dur="1200">
        <p:dissolve/>
      </p:transition>
    </mc:Choice>
    <mc:Fallback xmlns="">
      <p:transition spd="slow">
        <p:dissolv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ço Reservado para Títu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pt-BR"/>
              <a:t>Clique para editar o título mestre</a:t>
            </a:r>
          </a:p>
        </p:txBody>
      </p:sp>
      <p:sp>
        <p:nvSpPr>
          <p:cNvPr id="3" name="Espaço Reservado para Tex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pt-BR"/>
              <a:t>Clique para editar o texto mestre</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E283E95-5B37-441B-A7B6-D5C78124D0E9}" type="datetimeFigureOut">
              <a:rPr lang="pt-BR" smtClean="0"/>
              <a:t>25/09/2019</a:t>
            </a:fld>
            <a:endParaRPr lang="pt-BR"/>
          </a:p>
        </p:txBody>
      </p:sp>
      <p:sp>
        <p:nvSpPr>
          <p:cNvPr id="5" name="Espaço Reservado para Rodapé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pt-BR"/>
          </a:p>
        </p:txBody>
      </p:sp>
      <p:sp>
        <p:nvSpPr>
          <p:cNvPr id="6" name="Espaço Reservado para Número de Slide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57E45FD-F8F4-430E-B9B1-7E0CE6E97BEA}" type="slidenum">
              <a:rPr lang="pt-BR" smtClean="0"/>
              <a:t>‹nº›</a:t>
            </a:fld>
            <a:endParaRPr lang="pt-BR"/>
          </a:p>
        </p:txBody>
      </p:sp>
    </p:spTree>
    <p:extLst>
      <p:ext uri="{BB962C8B-B14F-4D97-AF65-F5344CB8AC3E}">
        <p14:creationId xmlns:p14="http://schemas.microsoft.com/office/powerpoint/2010/main" val="96156232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mc:AlternateContent xmlns:mc="http://schemas.openxmlformats.org/markup-compatibility/2006" xmlns:p14="http://schemas.microsoft.com/office/powerpoint/2010/main">
    <mc:Choice Requires="p14">
      <p:transition spd="slow" p14:dur="1200">
        <p:dissolve/>
      </p:transition>
    </mc:Choice>
    <mc:Fallback xmlns="">
      <p:transition spd="slow">
        <p:dissolve/>
      </p:transition>
    </mc:Fallback>
  </mc:AlternateConten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8" Type="http://schemas.openxmlformats.org/officeDocument/2006/relationships/image" Target="../media/image4.png"/><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image" Target="../media/image2.png"/><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http://www.tre-mg.jus.br/" TargetMode="External"/><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2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8" Type="http://schemas.openxmlformats.org/officeDocument/2006/relationships/hyperlink" Target="http://www.tse.jus.br/partidos/partidos-politicos/partidos-registrados-no-tse/partido-dos-trabalhadores" TargetMode="External"/><Relationship Id="rId13" Type="http://schemas.openxmlformats.org/officeDocument/2006/relationships/hyperlink" Target="http://www.tse.jus.br/partidos/partidos-politicos/partidos-registrados-no-tse/partido-social-liberal" TargetMode="External"/><Relationship Id="rId18" Type="http://schemas.openxmlformats.org/officeDocument/2006/relationships/hyperlink" Target="http://www.tse.jus.br/partidos/partidos-politicos/partidos-registrados-no-tse/partido-trabalhista-cristao" TargetMode="External"/><Relationship Id="rId26" Type="http://schemas.openxmlformats.org/officeDocument/2006/relationships/hyperlink" Target="http://www.tse.jus.br/partidos/partidos-politicos/partidos-registrados-no-tse/partido-verde" TargetMode="External"/><Relationship Id="rId3" Type="http://schemas.openxmlformats.org/officeDocument/2006/relationships/hyperlink" Target="http://www.tse.jus.br/partidos/partidos-politicos/partidos-registrados-no-tse/partido-comunista-brasileiro" TargetMode="External"/><Relationship Id="rId21" Type="http://schemas.openxmlformats.org/officeDocument/2006/relationships/hyperlink" Target="http://www.tse.jus.br/partidos/partidos-politicos/partidos-registrados-no-tse/partido-social-democratico" TargetMode="External"/><Relationship Id="rId7" Type="http://schemas.openxmlformats.org/officeDocument/2006/relationships/hyperlink" Target="http://www.tse.jus.br/partidos/partidos-politicos/partidos-registrados-no-tse/partido-social-democrata-cristao" TargetMode="External"/><Relationship Id="rId12" Type="http://schemas.openxmlformats.org/officeDocument/2006/relationships/hyperlink" Target="http://www.tse.jus.br/partidos/partidos-politicos/partidos-registrados-no-tse/partido-comunista-do-brasil" TargetMode="External"/><Relationship Id="rId17" Type="http://schemas.openxmlformats.org/officeDocument/2006/relationships/hyperlink" Target="http://www.tse.jus.br/partidos/partidos-politicos/partidos-registrados-no-tse/partido-socialismo-e-liberdade" TargetMode="External"/><Relationship Id="rId25" Type="http://schemas.openxmlformats.org/officeDocument/2006/relationships/hyperlink" Target="http://www.tse.jus.br/partidos/partidos-politicos/partidos-registrados-no-tse/partido-republicano-da-ordem-social" TargetMode="External"/><Relationship Id="rId33" Type="http://schemas.openxmlformats.org/officeDocument/2006/relationships/hyperlink" Target="http://www.tse.jus.br/partidos/partidos-politicos/partidos-registrados-no-tse/partido-da-mulher-brasileira" TargetMode="External"/><Relationship Id="rId2" Type="http://schemas.openxmlformats.org/officeDocument/2006/relationships/hyperlink" Target="http://www.tse.jus.br/partidos/partidos-politicos/partidos-registrados-no-tse/movimento-democratico-brasileiro" TargetMode="External"/><Relationship Id="rId16" Type="http://schemas.openxmlformats.org/officeDocument/2006/relationships/hyperlink" Target="http://www.tse.jus.br/partidos/partidos-politicos/partidos-registrados-no-tse/partido-da-social-democracia-brasileira" TargetMode="External"/><Relationship Id="rId20" Type="http://schemas.openxmlformats.org/officeDocument/2006/relationships/hyperlink" Target="http://www.tse.jus.br/partidos/partidos-politicos/partidos-registrados-no-tse/partido-social-cristao" TargetMode="External"/><Relationship Id="rId29" Type="http://schemas.openxmlformats.org/officeDocument/2006/relationships/hyperlink" Target="http://www.tse.jus.br/partidos/partidos-politicos/partidos-registrados-no-tse/partido-novo" TargetMode="External"/><Relationship Id="rId1" Type="http://schemas.openxmlformats.org/officeDocument/2006/relationships/slideLayout" Target="../slideLayouts/slideLayout2.xml"/><Relationship Id="rId6" Type="http://schemas.openxmlformats.org/officeDocument/2006/relationships/hyperlink" Target="http://www.tse.jus.br/partidos/partidos-politicos/partidos-registrados-no-tse/partido-democratico-trabalhista" TargetMode="External"/><Relationship Id="rId11" Type="http://schemas.openxmlformats.org/officeDocument/2006/relationships/hyperlink" Target="http://www.tse.jus.br/partidos/partidos-politicos/partidos-registrados-no-tse/partido-trabalhista-nacional" TargetMode="External"/><Relationship Id="rId24" Type="http://schemas.openxmlformats.org/officeDocument/2006/relationships/hyperlink" Target="http://www.tse.jus.br/partidos/partidos-politicos/partidos-registrados-no-tse/partido-popular-socialista" TargetMode="External"/><Relationship Id="rId32" Type="http://schemas.openxmlformats.org/officeDocument/2006/relationships/hyperlink" Target="http://www.tse.jus.br/partidos/partidos-politicos/partidos-registrados-no-tse/partido-socialista-dos-trabalhadores-unificado" TargetMode="External"/><Relationship Id="rId5" Type="http://schemas.openxmlformats.org/officeDocument/2006/relationships/hyperlink" Target="http://www.tse.jus.br/partidos/partidos-politicos/partidos-registrados-no-tse/partido-renovador-trabalhista-brasileiro" TargetMode="External"/><Relationship Id="rId15" Type="http://schemas.openxmlformats.org/officeDocument/2006/relationships/hyperlink" Target="http://www.tse.jus.br/partidos/partidos-politicos/partidos-registrados-no-tse/republicanos" TargetMode="External"/><Relationship Id="rId23" Type="http://schemas.openxmlformats.org/officeDocument/2006/relationships/hyperlink" Target="http://www.tse.jus.br/partidos/partidos-politicos/partidos-registrados-no-tse/partido-patriota" TargetMode="External"/><Relationship Id="rId28" Type="http://schemas.openxmlformats.org/officeDocument/2006/relationships/hyperlink" Target="http://www.tse.jus.br/partidos/partidos-politicos/partidos-registrados-no-tse/partido-trabalhista-do-brasil" TargetMode="External"/><Relationship Id="rId10" Type="http://schemas.openxmlformats.org/officeDocument/2006/relationships/hyperlink" Target="http://www.tse.jus.br/partidos/partidos-politicos/partidos-registrados-no-tse/democratas" TargetMode="External"/><Relationship Id="rId19" Type="http://schemas.openxmlformats.org/officeDocument/2006/relationships/hyperlink" Target="http://www.tse.jus.br/partidos/partidos-politicos/partidos-registrados-no-tse/partido-da-republica" TargetMode="External"/><Relationship Id="rId31" Type="http://schemas.openxmlformats.org/officeDocument/2006/relationships/hyperlink" Target="http://www.tse.jus.br/partidos/partidos-politicos/partidos-registrados-no-tse/rede" TargetMode="External"/><Relationship Id="rId4" Type="http://schemas.openxmlformats.org/officeDocument/2006/relationships/hyperlink" Target="http://www.tse.jus.br/partidos/partidos-politicos/partidos-registrados-no-tse/partido-trabalhista-brasileiro" TargetMode="External"/><Relationship Id="rId9" Type="http://schemas.openxmlformats.org/officeDocument/2006/relationships/hyperlink" Target="http://www.tse.jus.br/partidos/partidos-politicos/partidos-registrados-no-tse/partido-da-causa-operaria" TargetMode="External"/><Relationship Id="rId14" Type="http://schemas.openxmlformats.org/officeDocument/2006/relationships/hyperlink" Target="http://www.tse.jus.br/partidos/partidos-politicos/partidos-registrados-no-tse/partido-socialista-brasileiro" TargetMode="External"/><Relationship Id="rId22" Type="http://schemas.openxmlformats.org/officeDocument/2006/relationships/hyperlink" Target="http://www.tse.jus.br/partidos/partidos-politicos/partidos-registrados-no-tse/partido-da-mobilizacao-nacional" TargetMode="External"/><Relationship Id="rId27" Type="http://schemas.openxmlformats.org/officeDocument/2006/relationships/hyperlink" Target="http://www.tse.jus.br/partidos/partidos-politicos/partidos-registrados-no-tse/solidariedade" TargetMode="External"/><Relationship Id="rId30" Type="http://schemas.openxmlformats.org/officeDocument/2006/relationships/hyperlink" Target="http://www.tse.jus.br/partidos/partidos-politicos/partidos-registrados-no-tse/partido-progressista" TargetMode="External"/></Relationships>
</file>

<file path=ppt/slides/_rels/slide4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43.xml.rels><?xml version="1.0" encoding="UTF-8" standalone="yes"?>
<Relationships xmlns="http://schemas.openxmlformats.org/package/2006/relationships"><Relationship Id="rId2" Type="http://schemas.openxmlformats.org/officeDocument/2006/relationships/chart" Target="../charts/chart4.xml"/><Relationship Id="rId1" Type="http://schemas.openxmlformats.org/officeDocument/2006/relationships/slideLayout" Target="../slideLayouts/slideLayout1.xml"/></Relationships>
</file>

<file path=ppt/slides/_rels/slide4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m 3">
            <a:extLst>
              <a:ext uri="{FF2B5EF4-FFF2-40B4-BE49-F238E27FC236}">
                <a16:creationId xmlns:a16="http://schemas.microsoft.com/office/drawing/2014/main" xmlns="" id="{BAA078B1-A1E8-4C6E-97BF-7F19511A8BED}"/>
              </a:ext>
            </a:extLst>
          </p:cNvPr>
          <p:cNvPicPr>
            <a:picLocks noChangeAspect="1"/>
          </p:cNvPicPr>
          <p:nvPr/>
        </p:nvPicPr>
        <p:blipFill>
          <a:blip r:embed="rId2"/>
          <a:stretch>
            <a:fillRect/>
          </a:stretch>
        </p:blipFill>
        <p:spPr>
          <a:xfrm>
            <a:off x="0" y="0"/>
            <a:ext cx="12192000" cy="6858000"/>
          </a:xfrm>
          <a:prstGeom prst="rect">
            <a:avLst/>
          </a:prstGeom>
        </p:spPr>
      </p:pic>
      <p:sp>
        <p:nvSpPr>
          <p:cNvPr id="14" name="Retângulo 13"/>
          <p:cNvSpPr/>
          <p:nvPr/>
        </p:nvSpPr>
        <p:spPr>
          <a:xfrm>
            <a:off x="341527" y="6474175"/>
            <a:ext cx="7983874" cy="90523"/>
          </a:xfrm>
          <a:prstGeom prst="rect">
            <a:avLst/>
          </a:prstGeom>
          <a:ln>
            <a:noFill/>
          </a:ln>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pt-BR"/>
          </a:p>
        </p:txBody>
      </p:sp>
      <p:pic>
        <p:nvPicPr>
          <p:cNvPr id="15" name="Imagem 1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617072" y="6186143"/>
            <a:ext cx="3213998" cy="378555"/>
          </a:xfrm>
          <a:prstGeom prst="rect">
            <a:avLst/>
          </a:prstGeom>
        </p:spPr>
      </p:pic>
      <p:sp>
        <p:nvSpPr>
          <p:cNvPr id="5" name="Retângulo 4">
            <a:extLst>
              <a:ext uri="{FF2B5EF4-FFF2-40B4-BE49-F238E27FC236}">
                <a16:creationId xmlns:a16="http://schemas.microsoft.com/office/drawing/2014/main" xmlns="" id="{B1423CEA-229A-46DD-9B5B-735135C0AFA8}"/>
              </a:ext>
            </a:extLst>
          </p:cNvPr>
          <p:cNvSpPr/>
          <p:nvPr/>
        </p:nvSpPr>
        <p:spPr>
          <a:xfrm>
            <a:off x="5433391" y="463827"/>
            <a:ext cx="5605670" cy="954107"/>
          </a:xfrm>
          <a:prstGeom prst="rect">
            <a:avLst/>
          </a:prstGeom>
        </p:spPr>
        <p:txBody>
          <a:bodyPr wrap="square">
            <a:spAutoFit/>
          </a:bodyPr>
          <a:lstStyle/>
          <a:p>
            <a:r>
              <a:rPr lang="pt-BR" sz="2800" dirty="0">
                <a:solidFill>
                  <a:schemeClr val="bg1"/>
                </a:solidFill>
              </a:rPr>
              <a:t>Instituto Legislativo Brasileiro – ILB</a:t>
            </a:r>
            <a:br>
              <a:rPr lang="pt-BR" sz="2800" dirty="0">
                <a:solidFill>
                  <a:schemeClr val="bg1"/>
                </a:solidFill>
              </a:rPr>
            </a:br>
            <a:r>
              <a:rPr lang="pt-BR" sz="2800" dirty="0">
                <a:solidFill>
                  <a:schemeClr val="bg1"/>
                </a:solidFill>
              </a:rPr>
              <a:t>Câmara Municipal de Marabá</a:t>
            </a:r>
          </a:p>
        </p:txBody>
      </p:sp>
      <p:sp>
        <p:nvSpPr>
          <p:cNvPr id="7" name="Retângulo 6">
            <a:extLst>
              <a:ext uri="{FF2B5EF4-FFF2-40B4-BE49-F238E27FC236}">
                <a16:creationId xmlns:a16="http://schemas.microsoft.com/office/drawing/2014/main" xmlns="" id="{D9E6EF56-A1A3-418B-8ED1-F1F239E1C4D6}"/>
              </a:ext>
            </a:extLst>
          </p:cNvPr>
          <p:cNvSpPr/>
          <p:nvPr/>
        </p:nvSpPr>
        <p:spPr>
          <a:xfrm>
            <a:off x="1563756" y="4818523"/>
            <a:ext cx="8877377" cy="1261884"/>
          </a:xfrm>
          <a:prstGeom prst="rect">
            <a:avLst/>
          </a:prstGeom>
        </p:spPr>
        <p:txBody>
          <a:bodyPr wrap="square">
            <a:spAutoFit/>
          </a:bodyPr>
          <a:lstStyle/>
          <a:p>
            <a:pPr lvl="0" algn="ctr"/>
            <a:r>
              <a:rPr lang="pt-BR" sz="4800" b="1" dirty="0">
                <a:solidFill>
                  <a:schemeClr val="bg1"/>
                </a:solidFill>
              </a:rPr>
              <a:t>Mudanças nas Eleições</a:t>
            </a:r>
          </a:p>
          <a:p>
            <a:pPr lvl="0"/>
            <a:r>
              <a:rPr lang="pt-BR" sz="2800" b="1" dirty="0">
                <a:solidFill>
                  <a:schemeClr val="bg1"/>
                </a:solidFill>
              </a:rPr>
              <a:t>Gabriel Borges</a:t>
            </a:r>
          </a:p>
        </p:txBody>
      </p:sp>
    </p:spTree>
    <p:extLst>
      <p:ext uri="{BB962C8B-B14F-4D97-AF65-F5344CB8AC3E}">
        <p14:creationId xmlns:p14="http://schemas.microsoft.com/office/powerpoint/2010/main" val="229006348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Retângulo 11"/>
          <p:cNvSpPr/>
          <p:nvPr/>
        </p:nvSpPr>
        <p:spPr>
          <a:xfrm>
            <a:off x="341527" y="6474175"/>
            <a:ext cx="7983874" cy="90523"/>
          </a:xfrm>
          <a:prstGeom prst="rect">
            <a:avLst/>
          </a:prstGeom>
          <a:ln>
            <a:noFill/>
          </a:ln>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pt-BR"/>
          </a:p>
        </p:txBody>
      </p:sp>
      <p:pic>
        <p:nvPicPr>
          <p:cNvPr id="14" name="Imagem 1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617072" y="6186143"/>
            <a:ext cx="3213998" cy="378555"/>
          </a:xfrm>
          <a:prstGeom prst="rect">
            <a:avLst/>
          </a:prstGeom>
        </p:spPr>
      </p:pic>
      <p:sp>
        <p:nvSpPr>
          <p:cNvPr id="3" name="Título 2">
            <a:extLst>
              <a:ext uri="{FF2B5EF4-FFF2-40B4-BE49-F238E27FC236}">
                <a16:creationId xmlns:a16="http://schemas.microsoft.com/office/drawing/2014/main" xmlns="" id="{C7B078BA-3213-4765-A629-3F9D812957AF}"/>
              </a:ext>
            </a:extLst>
          </p:cNvPr>
          <p:cNvSpPr>
            <a:spLocks noGrp="1"/>
          </p:cNvSpPr>
          <p:nvPr>
            <p:ph type="title"/>
          </p:nvPr>
        </p:nvSpPr>
        <p:spPr>
          <a:xfrm>
            <a:off x="0" y="0"/>
            <a:ext cx="12192000" cy="984703"/>
          </a:xfrm>
          <a:solidFill>
            <a:srgbClr val="009ED6"/>
          </a:solidFill>
        </p:spPr>
        <p:txBody>
          <a:bodyPr>
            <a:normAutofit/>
          </a:bodyPr>
          <a:lstStyle/>
          <a:p>
            <a:pPr algn="ctr"/>
            <a:r>
              <a:rPr lang="pt-BR" dirty="0">
                <a:solidFill>
                  <a:schemeClr val="bg1"/>
                </a:solidFill>
                <a:cs typeface="Arial" panose="020B0604020202020204" pitchFamily="34" charset="0"/>
              </a:rPr>
              <a:t>3. REFORMA LEGAL</a:t>
            </a:r>
          </a:p>
        </p:txBody>
      </p:sp>
      <p:sp>
        <p:nvSpPr>
          <p:cNvPr id="4" name="Espaço Reservado para Conteúdo 3">
            <a:extLst>
              <a:ext uri="{FF2B5EF4-FFF2-40B4-BE49-F238E27FC236}">
                <a16:creationId xmlns:a16="http://schemas.microsoft.com/office/drawing/2014/main" xmlns="" id="{F7A00255-72B6-4790-80FE-DB2D765B0AB3}"/>
              </a:ext>
            </a:extLst>
          </p:cNvPr>
          <p:cNvSpPr>
            <a:spLocks noGrp="1"/>
          </p:cNvSpPr>
          <p:nvPr>
            <p:ph idx="1"/>
          </p:nvPr>
        </p:nvSpPr>
        <p:spPr>
          <a:xfrm>
            <a:off x="838200" y="1139687"/>
            <a:ext cx="10515600" cy="5037276"/>
          </a:xfrm>
        </p:spPr>
        <p:txBody>
          <a:bodyPr/>
          <a:lstStyle/>
          <a:p>
            <a:pPr marL="0" indent="0">
              <a:buNone/>
            </a:pPr>
            <a:endParaRPr lang="pt-BR" dirty="0"/>
          </a:p>
          <a:p>
            <a:pPr marL="0" indent="0">
              <a:buNone/>
            </a:pPr>
            <a:r>
              <a:rPr lang="pt-BR" dirty="0"/>
              <a:t>3.1 Quanto ao prazo (Calendário)</a:t>
            </a:r>
          </a:p>
          <a:p>
            <a:pPr marL="0" indent="0">
              <a:buNone/>
            </a:pPr>
            <a:endParaRPr lang="pt-BR" dirty="0"/>
          </a:p>
          <a:p>
            <a:pPr marL="0" indent="0">
              <a:buNone/>
            </a:pPr>
            <a:r>
              <a:rPr lang="pt-BR"/>
              <a:t>3.2 Propaganda</a:t>
            </a:r>
            <a:endParaRPr lang="pt-BR" dirty="0"/>
          </a:p>
          <a:p>
            <a:pPr marL="0" indent="0">
              <a:buNone/>
            </a:pPr>
            <a:endParaRPr lang="pt-BR" dirty="0"/>
          </a:p>
          <a:p>
            <a:pPr marL="0" indent="0">
              <a:buNone/>
            </a:pPr>
            <a:r>
              <a:rPr lang="pt-BR" dirty="0"/>
              <a:t>3.3 Financiamento e Contabilidade</a:t>
            </a:r>
          </a:p>
          <a:p>
            <a:pPr marL="0" indent="0" algn="just">
              <a:buNone/>
            </a:pPr>
            <a:endParaRPr lang="pt-BR" dirty="0"/>
          </a:p>
          <a:p>
            <a:pPr marL="0" indent="0" algn="just">
              <a:buNone/>
            </a:pPr>
            <a:r>
              <a:rPr lang="pt-BR" dirty="0"/>
              <a:t>3.4 Cálculo Eleitoral</a:t>
            </a:r>
          </a:p>
        </p:txBody>
      </p:sp>
    </p:spTree>
    <p:extLst>
      <p:ext uri="{BB962C8B-B14F-4D97-AF65-F5344CB8AC3E}">
        <p14:creationId xmlns:p14="http://schemas.microsoft.com/office/powerpoint/2010/main" val="1929901473"/>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Retângulo 11"/>
          <p:cNvSpPr/>
          <p:nvPr/>
        </p:nvSpPr>
        <p:spPr>
          <a:xfrm>
            <a:off x="341527" y="6474175"/>
            <a:ext cx="7983874" cy="90523"/>
          </a:xfrm>
          <a:prstGeom prst="rect">
            <a:avLst/>
          </a:prstGeom>
          <a:ln>
            <a:noFill/>
          </a:ln>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pt-BR"/>
          </a:p>
        </p:txBody>
      </p:sp>
      <p:pic>
        <p:nvPicPr>
          <p:cNvPr id="14" name="Imagem 1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617072" y="6186143"/>
            <a:ext cx="3213998" cy="378555"/>
          </a:xfrm>
          <a:prstGeom prst="rect">
            <a:avLst/>
          </a:prstGeom>
        </p:spPr>
      </p:pic>
      <p:sp>
        <p:nvSpPr>
          <p:cNvPr id="3" name="Título 2">
            <a:extLst>
              <a:ext uri="{FF2B5EF4-FFF2-40B4-BE49-F238E27FC236}">
                <a16:creationId xmlns:a16="http://schemas.microsoft.com/office/drawing/2014/main" xmlns="" id="{C7B078BA-3213-4765-A629-3F9D812957AF}"/>
              </a:ext>
            </a:extLst>
          </p:cNvPr>
          <p:cNvSpPr>
            <a:spLocks noGrp="1"/>
          </p:cNvSpPr>
          <p:nvPr>
            <p:ph type="title"/>
          </p:nvPr>
        </p:nvSpPr>
        <p:spPr>
          <a:xfrm>
            <a:off x="0" y="0"/>
            <a:ext cx="12192000" cy="984703"/>
          </a:xfrm>
          <a:solidFill>
            <a:srgbClr val="009ED6"/>
          </a:solidFill>
        </p:spPr>
        <p:txBody>
          <a:bodyPr>
            <a:normAutofit/>
          </a:bodyPr>
          <a:lstStyle/>
          <a:p>
            <a:pPr algn="ctr"/>
            <a:r>
              <a:rPr lang="pt-BR" dirty="0">
                <a:solidFill>
                  <a:schemeClr val="bg1"/>
                </a:solidFill>
                <a:cs typeface="Arial" panose="020B0604020202020204" pitchFamily="34" charset="0"/>
              </a:rPr>
              <a:t>3.1 CALENDÁRIO</a:t>
            </a:r>
          </a:p>
        </p:txBody>
      </p:sp>
      <p:sp>
        <p:nvSpPr>
          <p:cNvPr id="4" name="Espaço Reservado para Conteúdo 3">
            <a:extLst>
              <a:ext uri="{FF2B5EF4-FFF2-40B4-BE49-F238E27FC236}">
                <a16:creationId xmlns:a16="http://schemas.microsoft.com/office/drawing/2014/main" xmlns="" id="{F7A00255-72B6-4790-80FE-DB2D765B0AB3}"/>
              </a:ext>
            </a:extLst>
          </p:cNvPr>
          <p:cNvSpPr>
            <a:spLocks noGrp="1"/>
          </p:cNvSpPr>
          <p:nvPr>
            <p:ph idx="1"/>
          </p:nvPr>
        </p:nvSpPr>
        <p:spPr>
          <a:xfrm>
            <a:off x="838200" y="1553770"/>
            <a:ext cx="10515600" cy="4351338"/>
          </a:xfrm>
        </p:spPr>
        <p:txBody>
          <a:bodyPr/>
          <a:lstStyle/>
          <a:p>
            <a:pPr marL="0" indent="0">
              <a:buNone/>
            </a:pPr>
            <a:r>
              <a:rPr lang="pt-BR" b="1" dirty="0"/>
              <a:t>Tempo mínimo anterior às eleições para registro do partido político no TSE</a:t>
            </a:r>
            <a:r>
              <a:rPr lang="pt-BR" dirty="0"/>
              <a:t> </a:t>
            </a:r>
          </a:p>
          <a:p>
            <a:pPr marL="0" indent="0">
              <a:buNone/>
            </a:pPr>
            <a:endParaRPr lang="pt-BR" dirty="0"/>
          </a:p>
          <a:p>
            <a:pPr marL="0" indent="0">
              <a:buNone/>
            </a:pPr>
            <a:r>
              <a:rPr lang="pt-BR" dirty="0"/>
              <a:t>ANTES: um ano. </a:t>
            </a:r>
          </a:p>
          <a:p>
            <a:pPr marL="0" indent="0">
              <a:buNone/>
            </a:pPr>
            <a:endParaRPr lang="pt-BR" dirty="0"/>
          </a:p>
          <a:p>
            <a:pPr marL="0" indent="0">
              <a:buNone/>
            </a:pPr>
            <a:r>
              <a:rPr lang="pt-BR" dirty="0"/>
              <a:t>AGORA: seis meses.</a:t>
            </a:r>
            <a:endParaRPr lang="pt-BR" dirty="0">
              <a:solidFill>
                <a:srgbClr val="FF0000"/>
              </a:solidFill>
            </a:endParaRPr>
          </a:p>
        </p:txBody>
      </p:sp>
    </p:spTree>
    <p:extLst>
      <p:ext uri="{BB962C8B-B14F-4D97-AF65-F5344CB8AC3E}">
        <p14:creationId xmlns:p14="http://schemas.microsoft.com/office/powerpoint/2010/main" val="1317462646"/>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Retângulo 11"/>
          <p:cNvSpPr/>
          <p:nvPr/>
        </p:nvSpPr>
        <p:spPr>
          <a:xfrm>
            <a:off x="341527" y="6474175"/>
            <a:ext cx="7983874" cy="90523"/>
          </a:xfrm>
          <a:prstGeom prst="rect">
            <a:avLst/>
          </a:prstGeom>
          <a:ln>
            <a:noFill/>
          </a:ln>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pt-BR"/>
          </a:p>
        </p:txBody>
      </p:sp>
      <p:pic>
        <p:nvPicPr>
          <p:cNvPr id="14" name="Imagem 1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617072" y="6186143"/>
            <a:ext cx="3213998" cy="378555"/>
          </a:xfrm>
          <a:prstGeom prst="rect">
            <a:avLst/>
          </a:prstGeom>
        </p:spPr>
      </p:pic>
      <p:sp>
        <p:nvSpPr>
          <p:cNvPr id="3" name="Título 2">
            <a:extLst>
              <a:ext uri="{FF2B5EF4-FFF2-40B4-BE49-F238E27FC236}">
                <a16:creationId xmlns:a16="http://schemas.microsoft.com/office/drawing/2014/main" xmlns="" id="{C7B078BA-3213-4765-A629-3F9D812957AF}"/>
              </a:ext>
            </a:extLst>
          </p:cNvPr>
          <p:cNvSpPr>
            <a:spLocks noGrp="1"/>
          </p:cNvSpPr>
          <p:nvPr>
            <p:ph type="title"/>
          </p:nvPr>
        </p:nvSpPr>
        <p:spPr>
          <a:xfrm>
            <a:off x="0" y="0"/>
            <a:ext cx="12192000" cy="984703"/>
          </a:xfrm>
          <a:solidFill>
            <a:srgbClr val="009ED6"/>
          </a:solidFill>
        </p:spPr>
        <p:txBody>
          <a:bodyPr>
            <a:normAutofit/>
          </a:bodyPr>
          <a:lstStyle/>
          <a:p>
            <a:pPr algn="ctr"/>
            <a:r>
              <a:rPr lang="pt-BR" dirty="0">
                <a:solidFill>
                  <a:schemeClr val="bg1"/>
                </a:solidFill>
                <a:cs typeface="Arial" panose="020B0604020202020204" pitchFamily="34" charset="0"/>
              </a:rPr>
              <a:t>3.1 CALENDÁRIO</a:t>
            </a:r>
          </a:p>
        </p:txBody>
      </p:sp>
      <p:sp>
        <p:nvSpPr>
          <p:cNvPr id="4" name="Espaço Reservado para Conteúdo 3">
            <a:extLst>
              <a:ext uri="{FF2B5EF4-FFF2-40B4-BE49-F238E27FC236}">
                <a16:creationId xmlns:a16="http://schemas.microsoft.com/office/drawing/2014/main" xmlns="" id="{F7A00255-72B6-4790-80FE-DB2D765B0AB3}"/>
              </a:ext>
            </a:extLst>
          </p:cNvPr>
          <p:cNvSpPr>
            <a:spLocks noGrp="1"/>
          </p:cNvSpPr>
          <p:nvPr>
            <p:ph idx="1"/>
          </p:nvPr>
        </p:nvSpPr>
        <p:spPr>
          <a:xfrm>
            <a:off x="838200" y="1553770"/>
            <a:ext cx="10515600" cy="4351338"/>
          </a:xfrm>
        </p:spPr>
        <p:txBody>
          <a:bodyPr/>
          <a:lstStyle/>
          <a:p>
            <a:pPr marL="0" indent="0">
              <a:buNone/>
            </a:pPr>
            <a:r>
              <a:rPr lang="pt-BR" b="1" dirty="0"/>
              <a:t>Tempo mínimo anterior às eleições para domicílio eleitoral do candidato na circunscrição</a:t>
            </a:r>
            <a:r>
              <a:rPr lang="pt-BR" dirty="0"/>
              <a:t> </a:t>
            </a:r>
          </a:p>
          <a:p>
            <a:pPr marL="0" indent="0">
              <a:buNone/>
            </a:pPr>
            <a:endParaRPr lang="pt-BR" dirty="0"/>
          </a:p>
          <a:p>
            <a:pPr marL="0" indent="0">
              <a:buNone/>
            </a:pPr>
            <a:r>
              <a:rPr lang="pt-BR" dirty="0"/>
              <a:t>ANTES: um ano. </a:t>
            </a:r>
          </a:p>
          <a:p>
            <a:pPr marL="0" indent="0">
              <a:buNone/>
            </a:pPr>
            <a:endParaRPr lang="pt-BR" dirty="0"/>
          </a:p>
          <a:p>
            <a:pPr marL="0" indent="0">
              <a:buNone/>
            </a:pPr>
            <a:r>
              <a:rPr lang="pt-BR" dirty="0"/>
              <a:t>AGORA: seis meses. </a:t>
            </a:r>
            <a:endParaRPr lang="pt-BR" dirty="0">
              <a:solidFill>
                <a:srgbClr val="FF0000"/>
              </a:solidFill>
            </a:endParaRPr>
          </a:p>
        </p:txBody>
      </p:sp>
    </p:spTree>
    <p:extLst>
      <p:ext uri="{BB962C8B-B14F-4D97-AF65-F5344CB8AC3E}">
        <p14:creationId xmlns:p14="http://schemas.microsoft.com/office/powerpoint/2010/main" val="1695495782"/>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Retângulo 11"/>
          <p:cNvSpPr/>
          <p:nvPr/>
        </p:nvSpPr>
        <p:spPr>
          <a:xfrm>
            <a:off x="341527" y="6474175"/>
            <a:ext cx="7983874" cy="90523"/>
          </a:xfrm>
          <a:prstGeom prst="rect">
            <a:avLst/>
          </a:prstGeom>
          <a:ln>
            <a:noFill/>
          </a:ln>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pt-BR"/>
          </a:p>
        </p:txBody>
      </p:sp>
      <p:pic>
        <p:nvPicPr>
          <p:cNvPr id="14" name="Imagem 1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617072" y="6186143"/>
            <a:ext cx="3213998" cy="378555"/>
          </a:xfrm>
          <a:prstGeom prst="rect">
            <a:avLst/>
          </a:prstGeom>
        </p:spPr>
      </p:pic>
      <p:sp>
        <p:nvSpPr>
          <p:cNvPr id="3" name="Título 2">
            <a:extLst>
              <a:ext uri="{FF2B5EF4-FFF2-40B4-BE49-F238E27FC236}">
                <a16:creationId xmlns:a16="http://schemas.microsoft.com/office/drawing/2014/main" xmlns="" id="{C7B078BA-3213-4765-A629-3F9D812957AF}"/>
              </a:ext>
            </a:extLst>
          </p:cNvPr>
          <p:cNvSpPr>
            <a:spLocks noGrp="1"/>
          </p:cNvSpPr>
          <p:nvPr>
            <p:ph type="title"/>
          </p:nvPr>
        </p:nvSpPr>
        <p:spPr>
          <a:xfrm>
            <a:off x="0" y="-39757"/>
            <a:ext cx="12192000" cy="984703"/>
          </a:xfrm>
          <a:solidFill>
            <a:srgbClr val="009ED6"/>
          </a:solidFill>
        </p:spPr>
        <p:txBody>
          <a:bodyPr>
            <a:normAutofit/>
          </a:bodyPr>
          <a:lstStyle/>
          <a:p>
            <a:pPr algn="ctr"/>
            <a:r>
              <a:rPr lang="pt-BR" dirty="0">
                <a:solidFill>
                  <a:schemeClr val="bg1"/>
                </a:solidFill>
                <a:cs typeface="Arial" panose="020B0604020202020204" pitchFamily="34" charset="0"/>
              </a:rPr>
              <a:t>3.1 </a:t>
            </a:r>
            <a:r>
              <a:rPr lang="pt-BR" dirty="0">
                <a:solidFill>
                  <a:schemeClr val="bg1"/>
                </a:solidFill>
              </a:rPr>
              <a:t>CALENDÁRIO</a:t>
            </a:r>
            <a:endParaRPr lang="pt-BR" dirty="0">
              <a:solidFill>
                <a:schemeClr val="bg1"/>
              </a:solidFill>
              <a:cs typeface="Arial" panose="020B0604020202020204" pitchFamily="34" charset="0"/>
            </a:endParaRPr>
          </a:p>
        </p:txBody>
      </p:sp>
      <p:sp>
        <p:nvSpPr>
          <p:cNvPr id="4" name="Espaço Reservado para Conteúdo 3">
            <a:extLst>
              <a:ext uri="{FF2B5EF4-FFF2-40B4-BE49-F238E27FC236}">
                <a16:creationId xmlns:a16="http://schemas.microsoft.com/office/drawing/2014/main" xmlns="" id="{F7A00255-72B6-4790-80FE-DB2D765B0AB3}"/>
              </a:ext>
            </a:extLst>
          </p:cNvPr>
          <p:cNvSpPr>
            <a:spLocks noGrp="1"/>
          </p:cNvSpPr>
          <p:nvPr>
            <p:ph idx="1"/>
          </p:nvPr>
        </p:nvSpPr>
        <p:spPr>
          <a:xfrm>
            <a:off x="838200" y="984703"/>
            <a:ext cx="10515600" cy="5579995"/>
          </a:xfrm>
        </p:spPr>
        <p:txBody>
          <a:bodyPr>
            <a:normAutofit/>
          </a:bodyPr>
          <a:lstStyle/>
          <a:p>
            <a:pPr marL="0" indent="0" algn="just">
              <a:buNone/>
            </a:pPr>
            <a:r>
              <a:rPr lang="pt-BR" b="1" dirty="0"/>
              <a:t>Arrecadação prévia de recursos financeiros para campanha</a:t>
            </a:r>
            <a:r>
              <a:rPr lang="pt-BR" dirty="0"/>
              <a:t> </a:t>
            </a:r>
          </a:p>
          <a:p>
            <a:pPr marL="0" indent="0" algn="just">
              <a:buNone/>
            </a:pPr>
            <a:endParaRPr lang="pt-BR" dirty="0"/>
          </a:p>
          <a:p>
            <a:pPr marL="0" indent="0" algn="just">
              <a:buNone/>
            </a:pPr>
            <a:r>
              <a:rPr lang="pt-BR" dirty="0"/>
              <a:t>ANTES: a arrecadação somente após o registro de candidatura e a abertura de conta bancária específica para campanha. </a:t>
            </a:r>
          </a:p>
          <a:p>
            <a:pPr marL="0" indent="0" algn="just">
              <a:buNone/>
            </a:pPr>
            <a:endParaRPr lang="pt-BR" dirty="0"/>
          </a:p>
          <a:p>
            <a:pPr marL="0" indent="0" algn="just">
              <a:buNone/>
            </a:pPr>
            <a:r>
              <a:rPr lang="pt-BR" dirty="0"/>
              <a:t>AGORA: na </a:t>
            </a:r>
            <a:r>
              <a:rPr lang="pt-BR"/>
              <a:t>modalidade </a:t>
            </a:r>
            <a:r>
              <a:rPr lang="pt-BR" i="1"/>
              <a:t>crowdfunding,</a:t>
            </a:r>
            <a:r>
              <a:rPr lang="pt-BR" i="1" dirty="0"/>
              <a:t> </a:t>
            </a:r>
            <a:r>
              <a:rPr lang="pt-BR"/>
              <a:t>é </a:t>
            </a:r>
            <a:r>
              <a:rPr lang="pt-BR" dirty="0"/>
              <a:t>permitida a arrecadação prévia, a partir do dia </a:t>
            </a:r>
            <a:r>
              <a:rPr lang="pt-BR" b="1" dirty="0"/>
              <a:t>15 de maio</a:t>
            </a:r>
            <a:r>
              <a:rPr lang="pt-BR" dirty="0"/>
              <a:t> do ano da eleição.</a:t>
            </a:r>
          </a:p>
          <a:p>
            <a:pPr marL="0" indent="0" algn="just">
              <a:buNone/>
            </a:pPr>
            <a:r>
              <a:rPr lang="pt-BR" b="1" dirty="0">
                <a:solidFill>
                  <a:srgbClr val="0070C0"/>
                </a:solidFill>
              </a:rPr>
              <a:t>Também o próprio </a:t>
            </a:r>
            <a:r>
              <a:rPr lang="pt-BR" b="1" i="1" dirty="0" err="1">
                <a:solidFill>
                  <a:srgbClr val="0070C0"/>
                </a:solidFill>
              </a:rPr>
              <a:t>crowdfunding</a:t>
            </a:r>
            <a:r>
              <a:rPr lang="pt-BR" b="1" dirty="0">
                <a:solidFill>
                  <a:srgbClr val="0070C0"/>
                </a:solidFill>
              </a:rPr>
              <a:t> foi instituído em 2017.</a:t>
            </a:r>
          </a:p>
        </p:txBody>
      </p:sp>
    </p:spTree>
    <p:extLst>
      <p:ext uri="{BB962C8B-B14F-4D97-AF65-F5344CB8AC3E}">
        <p14:creationId xmlns:p14="http://schemas.microsoft.com/office/powerpoint/2010/main" val="128138046"/>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Retângulo 11"/>
          <p:cNvSpPr/>
          <p:nvPr/>
        </p:nvSpPr>
        <p:spPr>
          <a:xfrm>
            <a:off x="341527" y="6474175"/>
            <a:ext cx="7983874" cy="90523"/>
          </a:xfrm>
          <a:prstGeom prst="rect">
            <a:avLst/>
          </a:prstGeom>
          <a:ln>
            <a:noFill/>
          </a:ln>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pt-BR"/>
          </a:p>
        </p:txBody>
      </p:sp>
      <p:pic>
        <p:nvPicPr>
          <p:cNvPr id="14" name="Imagem 1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617072" y="6186143"/>
            <a:ext cx="3213998" cy="378555"/>
          </a:xfrm>
          <a:prstGeom prst="rect">
            <a:avLst/>
          </a:prstGeom>
        </p:spPr>
      </p:pic>
      <p:sp>
        <p:nvSpPr>
          <p:cNvPr id="3" name="Título 2">
            <a:extLst>
              <a:ext uri="{FF2B5EF4-FFF2-40B4-BE49-F238E27FC236}">
                <a16:creationId xmlns:a16="http://schemas.microsoft.com/office/drawing/2014/main" xmlns="" id="{C7B078BA-3213-4765-A629-3F9D812957AF}"/>
              </a:ext>
            </a:extLst>
          </p:cNvPr>
          <p:cNvSpPr>
            <a:spLocks noGrp="1"/>
          </p:cNvSpPr>
          <p:nvPr>
            <p:ph type="title"/>
          </p:nvPr>
        </p:nvSpPr>
        <p:spPr>
          <a:xfrm>
            <a:off x="0" y="-39756"/>
            <a:ext cx="12192000" cy="984703"/>
          </a:xfrm>
          <a:solidFill>
            <a:srgbClr val="009ED6"/>
          </a:solidFill>
        </p:spPr>
        <p:txBody>
          <a:bodyPr>
            <a:normAutofit/>
          </a:bodyPr>
          <a:lstStyle/>
          <a:p>
            <a:pPr algn="ctr"/>
            <a:r>
              <a:rPr lang="pt-BR" dirty="0">
                <a:solidFill>
                  <a:schemeClr val="bg1"/>
                </a:solidFill>
                <a:cs typeface="Arial" panose="020B0604020202020204" pitchFamily="34" charset="0"/>
              </a:rPr>
              <a:t>3.1 CALENDÁRIO_PL 11.021/2018</a:t>
            </a:r>
          </a:p>
        </p:txBody>
      </p:sp>
      <p:sp>
        <p:nvSpPr>
          <p:cNvPr id="4" name="Espaço Reservado para Conteúdo 3">
            <a:extLst>
              <a:ext uri="{FF2B5EF4-FFF2-40B4-BE49-F238E27FC236}">
                <a16:creationId xmlns:a16="http://schemas.microsoft.com/office/drawing/2014/main" xmlns="" id="{F7A00255-72B6-4790-80FE-DB2D765B0AB3}"/>
              </a:ext>
            </a:extLst>
          </p:cNvPr>
          <p:cNvSpPr>
            <a:spLocks noGrp="1"/>
          </p:cNvSpPr>
          <p:nvPr>
            <p:ph idx="1"/>
          </p:nvPr>
        </p:nvSpPr>
        <p:spPr>
          <a:xfrm>
            <a:off x="838200" y="1553770"/>
            <a:ext cx="10515600" cy="4351338"/>
          </a:xfrm>
        </p:spPr>
        <p:txBody>
          <a:bodyPr/>
          <a:lstStyle/>
          <a:p>
            <a:pPr marL="0" indent="0">
              <a:buNone/>
            </a:pPr>
            <a:r>
              <a:rPr lang="pt-BR" b="1" dirty="0"/>
              <a:t>Prestação de contas anual*</a:t>
            </a:r>
          </a:p>
          <a:p>
            <a:pPr marL="0" indent="0">
              <a:buNone/>
            </a:pPr>
            <a:endParaRPr lang="pt-BR" dirty="0"/>
          </a:p>
          <a:p>
            <a:pPr marL="0" indent="0" algn="just">
              <a:buNone/>
            </a:pPr>
            <a:r>
              <a:rPr lang="pt-BR" dirty="0"/>
              <a:t>COMO É: Prestação de contas do ano anterior deve ser feita até 30 de abril do ano seguinte.</a:t>
            </a:r>
          </a:p>
          <a:p>
            <a:pPr marL="0" indent="0" algn="just">
              <a:buNone/>
            </a:pPr>
            <a:endParaRPr lang="pt-BR" dirty="0"/>
          </a:p>
          <a:p>
            <a:pPr marL="0" indent="0" algn="just">
              <a:buNone/>
            </a:pPr>
            <a:r>
              <a:rPr lang="pt-BR" dirty="0"/>
              <a:t>COMO FICA: Prestação poderá ser feita até 30 de junho.</a:t>
            </a:r>
          </a:p>
          <a:p>
            <a:pPr marL="0" indent="0" algn="just">
              <a:buNone/>
            </a:pPr>
            <a:endParaRPr lang="pt-BR" dirty="0"/>
          </a:p>
          <a:p>
            <a:pPr marL="0" indent="0" algn="just">
              <a:buNone/>
            </a:pPr>
            <a:r>
              <a:rPr lang="pt-BR" dirty="0"/>
              <a:t>*Pendente de sanção</a:t>
            </a:r>
          </a:p>
        </p:txBody>
      </p:sp>
    </p:spTree>
    <p:extLst>
      <p:ext uri="{BB962C8B-B14F-4D97-AF65-F5344CB8AC3E}">
        <p14:creationId xmlns:p14="http://schemas.microsoft.com/office/powerpoint/2010/main" val="2284336493"/>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Retângulo 11"/>
          <p:cNvSpPr/>
          <p:nvPr/>
        </p:nvSpPr>
        <p:spPr>
          <a:xfrm>
            <a:off x="341527" y="6474175"/>
            <a:ext cx="7983874" cy="90523"/>
          </a:xfrm>
          <a:prstGeom prst="rect">
            <a:avLst/>
          </a:prstGeom>
          <a:ln>
            <a:noFill/>
          </a:ln>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pt-BR"/>
          </a:p>
        </p:txBody>
      </p:sp>
      <p:pic>
        <p:nvPicPr>
          <p:cNvPr id="14" name="Imagem 1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617072" y="6186143"/>
            <a:ext cx="3213998" cy="378555"/>
          </a:xfrm>
          <a:prstGeom prst="rect">
            <a:avLst/>
          </a:prstGeom>
        </p:spPr>
      </p:pic>
      <p:sp>
        <p:nvSpPr>
          <p:cNvPr id="3" name="Título 2">
            <a:extLst>
              <a:ext uri="{FF2B5EF4-FFF2-40B4-BE49-F238E27FC236}">
                <a16:creationId xmlns:a16="http://schemas.microsoft.com/office/drawing/2014/main" xmlns="" id="{C7B078BA-3213-4765-A629-3F9D812957AF}"/>
              </a:ext>
            </a:extLst>
          </p:cNvPr>
          <p:cNvSpPr>
            <a:spLocks noGrp="1"/>
          </p:cNvSpPr>
          <p:nvPr>
            <p:ph type="title"/>
          </p:nvPr>
        </p:nvSpPr>
        <p:spPr>
          <a:xfrm>
            <a:off x="0" y="-39756"/>
            <a:ext cx="12192000" cy="984703"/>
          </a:xfrm>
          <a:solidFill>
            <a:srgbClr val="009ED6"/>
          </a:solidFill>
        </p:spPr>
        <p:txBody>
          <a:bodyPr>
            <a:normAutofit/>
          </a:bodyPr>
          <a:lstStyle/>
          <a:p>
            <a:pPr algn="ctr"/>
            <a:r>
              <a:rPr lang="pt-BR" dirty="0">
                <a:solidFill>
                  <a:schemeClr val="bg1"/>
                </a:solidFill>
                <a:cs typeface="Arial" panose="020B0604020202020204" pitchFamily="34" charset="0"/>
              </a:rPr>
              <a:t>3.1 CALENDÁRIO</a:t>
            </a:r>
          </a:p>
        </p:txBody>
      </p:sp>
      <p:graphicFrame>
        <p:nvGraphicFramePr>
          <p:cNvPr id="18" name="Diagrama 17">
            <a:extLst>
              <a:ext uri="{FF2B5EF4-FFF2-40B4-BE49-F238E27FC236}">
                <a16:creationId xmlns:a16="http://schemas.microsoft.com/office/drawing/2014/main" xmlns="" id="{5C2237FA-38C0-4BD6-A380-3ABBB19DBCB7}"/>
              </a:ext>
            </a:extLst>
          </p:cNvPr>
          <p:cNvGraphicFramePr/>
          <p:nvPr>
            <p:extLst>
              <p:ext uri="{D42A27DB-BD31-4B8C-83A1-F6EECF244321}">
                <p14:modId xmlns:p14="http://schemas.microsoft.com/office/powerpoint/2010/main" val="3357173186"/>
              </p:ext>
            </p:extLst>
          </p:nvPr>
        </p:nvGraphicFramePr>
        <p:xfrm>
          <a:off x="1091382" y="3143440"/>
          <a:ext cx="8391831" cy="48466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19" name="CaixaDeTexto 18">
            <a:extLst>
              <a:ext uri="{FF2B5EF4-FFF2-40B4-BE49-F238E27FC236}">
                <a16:creationId xmlns:a16="http://schemas.microsoft.com/office/drawing/2014/main" xmlns="" id="{9CBB48E0-BCF0-4BA3-9940-AE10DA684063}"/>
              </a:ext>
            </a:extLst>
          </p:cNvPr>
          <p:cNvSpPr txBox="1"/>
          <p:nvPr/>
        </p:nvSpPr>
        <p:spPr>
          <a:xfrm>
            <a:off x="9837183" y="2981771"/>
            <a:ext cx="1993888" cy="830997"/>
          </a:xfrm>
          <a:prstGeom prst="rect">
            <a:avLst/>
          </a:prstGeom>
          <a:solidFill>
            <a:schemeClr val="accent1">
              <a:lumMod val="60000"/>
              <a:lumOff val="40000"/>
            </a:schemeClr>
          </a:solidFill>
          <a:ln>
            <a:solidFill>
              <a:schemeClr val="accent5">
                <a:lumMod val="75000"/>
              </a:schemeClr>
            </a:solidFill>
          </a:ln>
        </p:spPr>
        <p:txBody>
          <a:bodyPr wrap="square" rtlCol="0">
            <a:spAutoFit/>
          </a:bodyPr>
          <a:lstStyle/>
          <a:p>
            <a:r>
              <a:rPr lang="pt-BR" sz="2400" b="1" dirty="0"/>
              <a:t>Eleições 2020</a:t>
            </a:r>
          </a:p>
          <a:p>
            <a:r>
              <a:rPr lang="pt-BR" sz="2400" b="1" dirty="0"/>
              <a:t>4 de outubro</a:t>
            </a:r>
          </a:p>
        </p:txBody>
      </p:sp>
      <p:cxnSp>
        <p:nvCxnSpPr>
          <p:cNvPr id="28" name="Conector reto 27">
            <a:extLst>
              <a:ext uri="{FF2B5EF4-FFF2-40B4-BE49-F238E27FC236}">
                <a16:creationId xmlns:a16="http://schemas.microsoft.com/office/drawing/2014/main" xmlns="" id="{6D0D603C-52A3-4B01-A212-8CE6A5B6C932}"/>
              </a:ext>
            </a:extLst>
          </p:cNvPr>
          <p:cNvCxnSpPr>
            <a:cxnSpLocks/>
          </p:cNvCxnSpPr>
          <p:nvPr/>
        </p:nvCxnSpPr>
        <p:spPr>
          <a:xfrm flipV="1">
            <a:off x="2241755" y="2981771"/>
            <a:ext cx="0" cy="16167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30" name="CaixaDeTexto 29">
            <a:extLst>
              <a:ext uri="{FF2B5EF4-FFF2-40B4-BE49-F238E27FC236}">
                <a16:creationId xmlns:a16="http://schemas.microsoft.com/office/drawing/2014/main" xmlns="" id="{781C60A2-CB55-4F66-A074-3B00F665E5E3}"/>
              </a:ext>
            </a:extLst>
          </p:cNvPr>
          <p:cNvSpPr txBox="1"/>
          <p:nvPr/>
        </p:nvSpPr>
        <p:spPr>
          <a:xfrm>
            <a:off x="1385069" y="1235380"/>
            <a:ext cx="1578076" cy="1569660"/>
          </a:xfrm>
          <a:prstGeom prst="rect">
            <a:avLst/>
          </a:prstGeom>
          <a:solidFill>
            <a:schemeClr val="accent4">
              <a:lumMod val="20000"/>
              <a:lumOff val="80000"/>
            </a:schemeClr>
          </a:solidFill>
          <a:ln>
            <a:solidFill>
              <a:srgbClr val="FF0000"/>
            </a:solidFill>
          </a:ln>
        </p:spPr>
        <p:txBody>
          <a:bodyPr wrap="square" rtlCol="0">
            <a:spAutoFit/>
          </a:bodyPr>
          <a:lstStyle/>
          <a:p>
            <a:pPr algn="ctr"/>
            <a:r>
              <a:rPr lang="en-US" sz="2400" b="1" dirty="0"/>
              <a:t>5 </a:t>
            </a:r>
            <a:r>
              <a:rPr lang="en-US" sz="2400" b="1" dirty="0" err="1"/>
              <a:t>março</a:t>
            </a:r>
            <a:r>
              <a:rPr lang="en-US" sz="2400" dirty="0"/>
              <a:t> </a:t>
            </a:r>
            <a:r>
              <a:rPr lang="en-US" sz="2400" dirty="0" err="1"/>
              <a:t>último</a:t>
            </a:r>
            <a:r>
              <a:rPr lang="en-US" sz="2400" dirty="0"/>
              <a:t> </a:t>
            </a:r>
            <a:r>
              <a:rPr lang="en-US" sz="2400" dirty="0" err="1"/>
              <a:t>dia</a:t>
            </a:r>
            <a:r>
              <a:rPr lang="en-US" sz="2400" dirty="0"/>
              <a:t> </a:t>
            </a:r>
            <a:r>
              <a:rPr lang="en-US" sz="2400" dirty="0" err="1"/>
              <a:t>instruções</a:t>
            </a:r>
            <a:r>
              <a:rPr lang="en-US" sz="2400" dirty="0"/>
              <a:t> do TSE </a:t>
            </a:r>
            <a:endParaRPr lang="pt-BR" sz="2400" dirty="0"/>
          </a:p>
        </p:txBody>
      </p:sp>
      <p:cxnSp>
        <p:nvCxnSpPr>
          <p:cNvPr id="33" name="Conector reto 32">
            <a:extLst>
              <a:ext uri="{FF2B5EF4-FFF2-40B4-BE49-F238E27FC236}">
                <a16:creationId xmlns:a16="http://schemas.microsoft.com/office/drawing/2014/main" xmlns="" id="{79F1F511-92F7-439C-9B23-C1B46070FF41}"/>
              </a:ext>
            </a:extLst>
          </p:cNvPr>
          <p:cNvCxnSpPr>
            <a:cxnSpLocks/>
          </p:cNvCxnSpPr>
          <p:nvPr/>
        </p:nvCxnSpPr>
        <p:spPr>
          <a:xfrm>
            <a:off x="3731342" y="3628102"/>
            <a:ext cx="0" cy="176982"/>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37" name="Imagem 36">
            <a:extLst>
              <a:ext uri="{FF2B5EF4-FFF2-40B4-BE49-F238E27FC236}">
                <a16:creationId xmlns:a16="http://schemas.microsoft.com/office/drawing/2014/main" xmlns="" id="{5FAC03F6-2B73-42E7-9C1A-4AEADC77ABD8}"/>
              </a:ext>
            </a:extLst>
          </p:cNvPr>
          <p:cNvPicPr>
            <a:picLocks noChangeAspect="1"/>
          </p:cNvPicPr>
          <p:nvPr/>
        </p:nvPicPr>
        <p:blipFill>
          <a:blip r:embed="rId8"/>
          <a:stretch>
            <a:fillRect/>
          </a:stretch>
        </p:blipFill>
        <p:spPr>
          <a:xfrm>
            <a:off x="5119558" y="2981771"/>
            <a:ext cx="6097" cy="188992"/>
          </a:xfrm>
          <a:prstGeom prst="rect">
            <a:avLst/>
          </a:prstGeom>
        </p:spPr>
      </p:pic>
      <p:sp>
        <p:nvSpPr>
          <p:cNvPr id="38" name="CaixaDeTexto 37">
            <a:extLst>
              <a:ext uri="{FF2B5EF4-FFF2-40B4-BE49-F238E27FC236}">
                <a16:creationId xmlns:a16="http://schemas.microsoft.com/office/drawing/2014/main" xmlns="" id="{AD46A9CB-8E7A-44E8-B8F3-917FF49EE815}"/>
              </a:ext>
            </a:extLst>
          </p:cNvPr>
          <p:cNvSpPr txBox="1"/>
          <p:nvPr/>
        </p:nvSpPr>
        <p:spPr>
          <a:xfrm>
            <a:off x="2361024" y="3937927"/>
            <a:ext cx="2740635" cy="1569660"/>
          </a:xfrm>
          <a:prstGeom prst="rect">
            <a:avLst/>
          </a:prstGeom>
          <a:solidFill>
            <a:schemeClr val="accent1">
              <a:lumMod val="60000"/>
              <a:lumOff val="40000"/>
            </a:schemeClr>
          </a:solidFill>
          <a:ln>
            <a:solidFill>
              <a:schemeClr val="accent5">
                <a:lumMod val="75000"/>
              </a:schemeClr>
            </a:solidFill>
          </a:ln>
        </p:spPr>
        <p:txBody>
          <a:bodyPr wrap="square" rtlCol="0">
            <a:spAutoFit/>
          </a:bodyPr>
          <a:lstStyle/>
          <a:p>
            <a:pPr algn="ctr"/>
            <a:r>
              <a:rPr lang="en-US" sz="2400" b="1" dirty="0"/>
              <a:t>4 </a:t>
            </a:r>
            <a:r>
              <a:rPr lang="en-US" sz="2400" b="1" dirty="0" err="1"/>
              <a:t>abril</a:t>
            </a:r>
            <a:r>
              <a:rPr lang="en-US" sz="2400" b="1" dirty="0"/>
              <a:t> </a:t>
            </a:r>
            <a:r>
              <a:rPr lang="en-US" sz="2400" b="1" dirty="0" err="1"/>
              <a:t>Sábado</a:t>
            </a:r>
            <a:r>
              <a:rPr lang="en-US" sz="2400" dirty="0"/>
              <a:t> </a:t>
            </a:r>
            <a:r>
              <a:rPr lang="en-US" sz="2400" dirty="0" err="1"/>
              <a:t>Registro</a:t>
            </a:r>
            <a:r>
              <a:rPr lang="en-US" sz="2400" dirty="0"/>
              <a:t> </a:t>
            </a:r>
            <a:r>
              <a:rPr lang="en-US" sz="2400" dirty="0" err="1"/>
              <a:t>partidário</a:t>
            </a:r>
            <a:endParaRPr lang="en-US" sz="2400" dirty="0"/>
          </a:p>
          <a:p>
            <a:pPr algn="ctr"/>
            <a:r>
              <a:rPr lang="en-US" sz="2400" b="1" dirty="0"/>
              <a:t>E para</a:t>
            </a:r>
            <a:endParaRPr lang="pt-BR" sz="2400" b="1" dirty="0"/>
          </a:p>
          <a:p>
            <a:pPr algn="ctr"/>
            <a:r>
              <a:rPr lang="en-US" sz="2400" dirty="0" err="1"/>
              <a:t>Domicílio</a:t>
            </a:r>
            <a:r>
              <a:rPr lang="en-US" sz="2400" dirty="0"/>
              <a:t> </a:t>
            </a:r>
            <a:r>
              <a:rPr lang="en-US" sz="2400" dirty="0" err="1"/>
              <a:t>candidato</a:t>
            </a:r>
            <a:endParaRPr lang="pt-BR" sz="2400" dirty="0"/>
          </a:p>
        </p:txBody>
      </p:sp>
      <p:sp>
        <p:nvSpPr>
          <p:cNvPr id="39" name="CaixaDeTexto 38">
            <a:extLst>
              <a:ext uri="{FF2B5EF4-FFF2-40B4-BE49-F238E27FC236}">
                <a16:creationId xmlns:a16="http://schemas.microsoft.com/office/drawing/2014/main" xmlns="" id="{B854D383-37A8-4434-8106-75228C2508A1}"/>
              </a:ext>
            </a:extLst>
          </p:cNvPr>
          <p:cNvSpPr txBox="1"/>
          <p:nvPr/>
        </p:nvSpPr>
        <p:spPr>
          <a:xfrm>
            <a:off x="4198933" y="1264192"/>
            <a:ext cx="1945808" cy="1569660"/>
          </a:xfrm>
          <a:prstGeom prst="rect">
            <a:avLst/>
          </a:prstGeom>
          <a:solidFill>
            <a:schemeClr val="accent1">
              <a:lumMod val="60000"/>
              <a:lumOff val="40000"/>
            </a:schemeClr>
          </a:solidFill>
          <a:ln>
            <a:solidFill>
              <a:schemeClr val="accent5">
                <a:lumMod val="75000"/>
              </a:schemeClr>
            </a:solidFill>
          </a:ln>
        </p:spPr>
        <p:txBody>
          <a:bodyPr wrap="square" rtlCol="0">
            <a:spAutoFit/>
          </a:bodyPr>
          <a:lstStyle/>
          <a:p>
            <a:pPr algn="ctr"/>
            <a:r>
              <a:rPr lang="pt-BR" sz="2400" b="1" dirty="0"/>
              <a:t>15 maio </a:t>
            </a:r>
          </a:p>
          <a:p>
            <a:pPr algn="ctr"/>
            <a:r>
              <a:rPr lang="pt-BR" sz="2400" dirty="0"/>
              <a:t>Início arrecadação </a:t>
            </a:r>
            <a:r>
              <a:rPr lang="pt-BR" sz="2400" i="1" dirty="0" err="1"/>
              <a:t>crowdfunding</a:t>
            </a:r>
            <a:endParaRPr lang="pt-BR" sz="2400" i="1" dirty="0"/>
          </a:p>
        </p:txBody>
      </p:sp>
      <p:pic>
        <p:nvPicPr>
          <p:cNvPr id="40" name="Imagem 39">
            <a:extLst>
              <a:ext uri="{FF2B5EF4-FFF2-40B4-BE49-F238E27FC236}">
                <a16:creationId xmlns:a16="http://schemas.microsoft.com/office/drawing/2014/main" xmlns="" id="{0AEC1655-5996-4007-B70D-45F9E505C7A2}"/>
              </a:ext>
            </a:extLst>
          </p:cNvPr>
          <p:cNvPicPr>
            <a:picLocks noChangeAspect="1"/>
          </p:cNvPicPr>
          <p:nvPr/>
        </p:nvPicPr>
        <p:blipFill>
          <a:blip r:embed="rId8"/>
          <a:stretch>
            <a:fillRect/>
          </a:stretch>
        </p:blipFill>
        <p:spPr>
          <a:xfrm>
            <a:off x="6092951" y="3334504"/>
            <a:ext cx="6097" cy="188992"/>
          </a:xfrm>
          <a:prstGeom prst="rect">
            <a:avLst/>
          </a:prstGeom>
        </p:spPr>
      </p:pic>
      <p:pic>
        <p:nvPicPr>
          <p:cNvPr id="41" name="Imagem 40">
            <a:extLst>
              <a:ext uri="{FF2B5EF4-FFF2-40B4-BE49-F238E27FC236}">
                <a16:creationId xmlns:a16="http://schemas.microsoft.com/office/drawing/2014/main" xmlns="" id="{785437BC-1DBD-40C6-A6DD-BB843696956D}"/>
              </a:ext>
            </a:extLst>
          </p:cNvPr>
          <p:cNvPicPr>
            <a:picLocks noChangeAspect="1"/>
          </p:cNvPicPr>
          <p:nvPr/>
        </p:nvPicPr>
        <p:blipFill>
          <a:blip r:embed="rId8"/>
          <a:stretch>
            <a:fillRect/>
          </a:stretch>
        </p:blipFill>
        <p:spPr>
          <a:xfrm>
            <a:off x="6585939" y="3615527"/>
            <a:ext cx="6097" cy="188992"/>
          </a:xfrm>
          <a:prstGeom prst="rect">
            <a:avLst/>
          </a:prstGeom>
        </p:spPr>
      </p:pic>
      <p:pic>
        <p:nvPicPr>
          <p:cNvPr id="43" name="Imagem 42">
            <a:extLst>
              <a:ext uri="{FF2B5EF4-FFF2-40B4-BE49-F238E27FC236}">
                <a16:creationId xmlns:a16="http://schemas.microsoft.com/office/drawing/2014/main" xmlns="" id="{506366CD-A272-4E04-8F46-32671A6332A6}"/>
              </a:ext>
            </a:extLst>
          </p:cNvPr>
          <p:cNvPicPr>
            <a:picLocks noChangeAspect="1"/>
          </p:cNvPicPr>
          <p:nvPr/>
        </p:nvPicPr>
        <p:blipFill>
          <a:blip r:embed="rId8"/>
          <a:stretch>
            <a:fillRect/>
          </a:stretch>
        </p:blipFill>
        <p:spPr>
          <a:xfrm>
            <a:off x="8000408" y="2981771"/>
            <a:ext cx="6097" cy="188992"/>
          </a:xfrm>
          <a:prstGeom prst="rect">
            <a:avLst/>
          </a:prstGeom>
        </p:spPr>
      </p:pic>
      <p:sp>
        <p:nvSpPr>
          <p:cNvPr id="44" name="CaixaDeTexto 43">
            <a:extLst>
              <a:ext uri="{FF2B5EF4-FFF2-40B4-BE49-F238E27FC236}">
                <a16:creationId xmlns:a16="http://schemas.microsoft.com/office/drawing/2014/main" xmlns="" id="{AD14F58C-3408-4FD8-B84C-B529D4F1043E}"/>
              </a:ext>
            </a:extLst>
          </p:cNvPr>
          <p:cNvSpPr txBox="1"/>
          <p:nvPr/>
        </p:nvSpPr>
        <p:spPr>
          <a:xfrm>
            <a:off x="5714751" y="4008096"/>
            <a:ext cx="1742376" cy="1938992"/>
          </a:xfrm>
          <a:prstGeom prst="rect">
            <a:avLst/>
          </a:prstGeom>
          <a:solidFill>
            <a:schemeClr val="accent1">
              <a:lumMod val="60000"/>
              <a:lumOff val="40000"/>
            </a:schemeClr>
          </a:solidFill>
          <a:ln>
            <a:solidFill>
              <a:schemeClr val="accent5">
                <a:lumMod val="75000"/>
              </a:schemeClr>
            </a:solidFill>
          </a:ln>
        </p:spPr>
        <p:txBody>
          <a:bodyPr wrap="square" rtlCol="0">
            <a:spAutoFit/>
          </a:bodyPr>
          <a:lstStyle/>
          <a:p>
            <a:pPr algn="ctr"/>
            <a:r>
              <a:rPr lang="pt-BR" sz="2400" b="1" dirty="0"/>
              <a:t>30 junho</a:t>
            </a:r>
          </a:p>
          <a:p>
            <a:pPr algn="ctr"/>
            <a:r>
              <a:rPr lang="pt-BR" sz="2400" dirty="0"/>
              <a:t>Data-limite prestação de contas anual</a:t>
            </a:r>
          </a:p>
        </p:txBody>
      </p:sp>
      <p:sp>
        <p:nvSpPr>
          <p:cNvPr id="45" name="CaixaDeTexto 44">
            <a:extLst>
              <a:ext uri="{FF2B5EF4-FFF2-40B4-BE49-F238E27FC236}">
                <a16:creationId xmlns:a16="http://schemas.microsoft.com/office/drawing/2014/main" xmlns="" id="{BBFC0EF1-53B2-479F-90BD-58A110988D23}"/>
              </a:ext>
            </a:extLst>
          </p:cNvPr>
          <p:cNvSpPr txBox="1"/>
          <p:nvPr/>
        </p:nvSpPr>
        <p:spPr>
          <a:xfrm>
            <a:off x="6872740" y="1560267"/>
            <a:ext cx="2610473" cy="1200329"/>
          </a:xfrm>
          <a:prstGeom prst="rect">
            <a:avLst/>
          </a:prstGeom>
          <a:solidFill>
            <a:schemeClr val="accent4">
              <a:lumMod val="20000"/>
              <a:lumOff val="80000"/>
            </a:schemeClr>
          </a:solidFill>
          <a:ln>
            <a:solidFill>
              <a:srgbClr val="FF0000"/>
            </a:solidFill>
          </a:ln>
        </p:spPr>
        <p:txBody>
          <a:bodyPr wrap="square" rtlCol="0">
            <a:spAutoFit/>
          </a:bodyPr>
          <a:lstStyle/>
          <a:p>
            <a:pPr algn="ctr"/>
            <a:r>
              <a:rPr lang="pt-BR" sz="2400" b="1" dirty="0"/>
              <a:t>20 julho a 5 agosto</a:t>
            </a:r>
          </a:p>
          <a:p>
            <a:pPr algn="ctr"/>
            <a:r>
              <a:rPr lang="pt-BR" sz="2400" dirty="0"/>
              <a:t>convenções escolha candidatos</a:t>
            </a:r>
          </a:p>
        </p:txBody>
      </p:sp>
    </p:spTree>
    <p:extLst>
      <p:ext uri="{BB962C8B-B14F-4D97-AF65-F5344CB8AC3E}">
        <p14:creationId xmlns:p14="http://schemas.microsoft.com/office/powerpoint/2010/main" val="725828489"/>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Retângulo 11"/>
          <p:cNvSpPr/>
          <p:nvPr/>
        </p:nvSpPr>
        <p:spPr>
          <a:xfrm>
            <a:off x="341527" y="6474175"/>
            <a:ext cx="7983874" cy="90523"/>
          </a:xfrm>
          <a:prstGeom prst="rect">
            <a:avLst/>
          </a:prstGeom>
          <a:ln>
            <a:noFill/>
          </a:ln>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pt-BR"/>
          </a:p>
        </p:txBody>
      </p:sp>
      <p:pic>
        <p:nvPicPr>
          <p:cNvPr id="14" name="Imagem 1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617072" y="6186143"/>
            <a:ext cx="3213998" cy="378555"/>
          </a:xfrm>
          <a:prstGeom prst="rect">
            <a:avLst/>
          </a:prstGeom>
        </p:spPr>
      </p:pic>
      <p:sp>
        <p:nvSpPr>
          <p:cNvPr id="3" name="Título 2">
            <a:extLst>
              <a:ext uri="{FF2B5EF4-FFF2-40B4-BE49-F238E27FC236}">
                <a16:creationId xmlns:a16="http://schemas.microsoft.com/office/drawing/2014/main" xmlns="" id="{C7B078BA-3213-4765-A629-3F9D812957AF}"/>
              </a:ext>
            </a:extLst>
          </p:cNvPr>
          <p:cNvSpPr>
            <a:spLocks noGrp="1"/>
          </p:cNvSpPr>
          <p:nvPr>
            <p:ph type="title"/>
          </p:nvPr>
        </p:nvSpPr>
        <p:spPr>
          <a:xfrm>
            <a:off x="0" y="-39756"/>
            <a:ext cx="12192000" cy="984703"/>
          </a:xfrm>
          <a:solidFill>
            <a:srgbClr val="009ED6"/>
          </a:solidFill>
        </p:spPr>
        <p:txBody>
          <a:bodyPr>
            <a:normAutofit/>
          </a:bodyPr>
          <a:lstStyle/>
          <a:p>
            <a:pPr algn="ctr"/>
            <a:r>
              <a:rPr lang="pt-BR" dirty="0">
                <a:solidFill>
                  <a:schemeClr val="bg1"/>
                </a:solidFill>
                <a:cs typeface="Arial" panose="020B0604020202020204" pitchFamily="34" charset="0"/>
              </a:rPr>
              <a:t>3.2 PROPAGANDA_PL 11.021/2018</a:t>
            </a:r>
          </a:p>
        </p:txBody>
      </p:sp>
      <p:sp>
        <p:nvSpPr>
          <p:cNvPr id="4" name="Espaço Reservado para Conteúdo 3">
            <a:extLst>
              <a:ext uri="{FF2B5EF4-FFF2-40B4-BE49-F238E27FC236}">
                <a16:creationId xmlns:a16="http://schemas.microsoft.com/office/drawing/2014/main" xmlns="" id="{F7A00255-72B6-4790-80FE-DB2D765B0AB3}"/>
              </a:ext>
            </a:extLst>
          </p:cNvPr>
          <p:cNvSpPr>
            <a:spLocks noGrp="1"/>
          </p:cNvSpPr>
          <p:nvPr>
            <p:ph idx="1"/>
          </p:nvPr>
        </p:nvSpPr>
        <p:spPr>
          <a:xfrm>
            <a:off x="838200" y="1553770"/>
            <a:ext cx="10515600" cy="4351338"/>
          </a:xfrm>
        </p:spPr>
        <p:txBody>
          <a:bodyPr/>
          <a:lstStyle/>
          <a:p>
            <a:pPr marL="0" indent="0">
              <a:buNone/>
            </a:pPr>
            <a:r>
              <a:rPr lang="pt-BR" b="1" dirty="0"/>
              <a:t>Propaganda partidária no rádio e na TV*</a:t>
            </a:r>
          </a:p>
          <a:p>
            <a:pPr marL="0" indent="0">
              <a:buNone/>
            </a:pPr>
            <a:endParaRPr lang="pt-BR" dirty="0"/>
          </a:p>
          <a:p>
            <a:pPr marL="0" indent="0" algn="just">
              <a:buNone/>
            </a:pPr>
            <a:r>
              <a:rPr lang="pt-BR" dirty="0"/>
              <a:t>COMO É: Foi proibida em 2017.</a:t>
            </a:r>
          </a:p>
          <a:p>
            <a:pPr marL="0" indent="0" algn="just">
              <a:buNone/>
            </a:pPr>
            <a:endParaRPr lang="pt-BR" dirty="0"/>
          </a:p>
          <a:p>
            <a:pPr marL="0" indent="0" algn="just">
              <a:buNone/>
            </a:pPr>
            <a:r>
              <a:rPr lang="pt-BR" dirty="0"/>
              <a:t>COMO FICA: Volta a ser permitida.</a:t>
            </a:r>
          </a:p>
          <a:p>
            <a:pPr marL="0" indent="0" algn="just">
              <a:buNone/>
            </a:pPr>
            <a:endParaRPr lang="pt-BR" dirty="0"/>
          </a:p>
          <a:p>
            <a:pPr marL="0" indent="0" algn="just">
              <a:buNone/>
            </a:pPr>
            <a:r>
              <a:rPr lang="pt-BR" dirty="0"/>
              <a:t>*Pendente de sanção</a:t>
            </a:r>
          </a:p>
        </p:txBody>
      </p:sp>
    </p:spTree>
    <p:extLst>
      <p:ext uri="{BB962C8B-B14F-4D97-AF65-F5344CB8AC3E}">
        <p14:creationId xmlns:p14="http://schemas.microsoft.com/office/powerpoint/2010/main" val="419858609"/>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Retângulo 11"/>
          <p:cNvSpPr/>
          <p:nvPr/>
        </p:nvSpPr>
        <p:spPr>
          <a:xfrm>
            <a:off x="341527" y="6474175"/>
            <a:ext cx="7983874" cy="90523"/>
          </a:xfrm>
          <a:prstGeom prst="rect">
            <a:avLst/>
          </a:prstGeom>
          <a:ln>
            <a:noFill/>
          </a:ln>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pt-BR"/>
          </a:p>
        </p:txBody>
      </p:sp>
      <p:pic>
        <p:nvPicPr>
          <p:cNvPr id="14" name="Imagem 1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617072" y="6186143"/>
            <a:ext cx="3213998" cy="378555"/>
          </a:xfrm>
          <a:prstGeom prst="rect">
            <a:avLst/>
          </a:prstGeom>
        </p:spPr>
      </p:pic>
      <p:sp>
        <p:nvSpPr>
          <p:cNvPr id="3" name="Título 2">
            <a:extLst>
              <a:ext uri="{FF2B5EF4-FFF2-40B4-BE49-F238E27FC236}">
                <a16:creationId xmlns:a16="http://schemas.microsoft.com/office/drawing/2014/main" xmlns="" id="{C7B078BA-3213-4765-A629-3F9D812957AF}"/>
              </a:ext>
            </a:extLst>
          </p:cNvPr>
          <p:cNvSpPr>
            <a:spLocks noGrp="1"/>
          </p:cNvSpPr>
          <p:nvPr>
            <p:ph type="title"/>
          </p:nvPr>
        </p:nvSpPr>
        <p:spPr>
          <a:xfrm>
            <a:off x="0" y="-39756"/>
            <a:ext cx="12192000" cy="984703"/>
          </a:xfrm>
          <a:solidFill>
            <a:srgbClr val="009ED6"/>
          </a:solidFill>
        </p:spPr>
        <p:txBody>
          <a:bodyPr>
            <a:normAutofit/>
          </a:bodyPr>
          <a:lstStyle/>
          <a:p>
            <a:pPr algn="ctr"/>
            <a:r>
              <a:rPr lang="pt-BR" dirty="0">
                <a:solidFill>
                  <a:schemeClr val="bg1"/>
                </a:solidFill>
                <a:cs typeface="Arial" panose="020B0604020202020204" pitchFamily="34" charset="0"/>
              </a:rPr>
              <a:t>3.2 PROPAGANDA</a:t>
            </a:r>
          </a:p>
        </p:txBody>
      </p:sp>
      <p:sp>
        <p:nvSpPr>
          <p:cNvPr id="4" name="Espaço Reservado para Conteúdo 3">
            <a:extLst>
              <a:ext uri="{FF2B5EF4-FFF2-40B4-BE49-F238E27FC236}">
                <a16:creationId xmlns:a16="http://schemas.microsoft.com/office/drawing/2014/main" xmlns="" id="{F7A00255-72B6-4790-80FE-DB2D765B0AB3}"/>
              </a:ext>
            </a:extLst>
          </p:cNvPr>
          <p:cNvSpPr>
            <a:spLocks noGrp="1"/>
          </p:cNvSpPr>
          <p:nvPr>
            <p:ph idx="1"/>
          </p:nvPr>
        </p:nvSpPr>
        <p:spPr>
          <a:xfrm>
            <a:off x="838200" y="1553770"/>
            <a:ext cx="10515600" cy="4351338"/>
          </a:xfrm>
        </p:spPr>
        <p:txBody>
          <a:bodyPr/>
          <a:lstStyle/>
          <a:p>
            <a:pPr marL="0" indent="0">
              <a:buNone/>
            </a:pPr>
            <a:r>
              <a:rPr lang="pt-BR" b="1" dirty="0"/>
              <a:t>Propaganda eleitoral em bens particulares </a:t>
            </a:r>
          </a:p>
          <a:p>
            <a:pPr marL="0" indent="0">
              <a:buNone/>
            </a:pPr>
            <a:endParaRPr lang="pt-BR" dirty="0"/>
          </a:p>
          <a:p>
            <a:pPr marL="0" indent="0" algn="just">
              <a:buNone/>
            </a:pPr>
            <a:r>
              <a:rPr lang="pt-BR" dirty="0"/>
              <a:t>ANTES: permitida em adesivo ou papel até 0,5 m². </a:t>
            </a:r>
          </a:p>
          <a:p>
            <a:pPr marL="0" indent="0" algn="just">
              <a:buNone/>
            </a:pPr>
            <a:endParaRPr lang="pt-BR" dirty="0"/>
          </a:p>
          <a:p>
            <a:pPr marL="0" indent="0" algn="just">
              <a:buNone/>
            </a:pPr>
            <a:r>
              <a:rPr lang="pt-BR" dirty="0"/>
              <a:t>AGORA: permitido apenas adesivo plástico em automóveis, caminhões, bicicletas, motocicletas e janelas residenciais até 0,5 m². </a:t>
            </a:r>
            <a:endParaRPr lang="pt-BR" dirty="0">
              <a:solidFill>
                <a:srgbClr val="FF0000"/>
              </a:solidFill>
            </a:endParaRPr>
          </a:p>
        </p:txBody>
      </p:sp>
    </p:spTree>
    <p:extLst>
      <p:ext uri="{BB962C8B-B14F-4D97-AF65-F5344CB8AC3E}">
        <p14:creationId xmlns:p14="http://schemas.microsoft.com/office/powerpoint/2010/main" val="1837962838"/>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Retângulo 11"/>
          <p:cNvSpPr/>
          <p:nvPr/>
        </p:nvSpPr>
        <p:spPr>
          <a:xfrm>
            <a:off x="341527" y="6474175"/>
            <a:ext cx="7983874" cy="90523"/>
          </a:xfrm>
          <a:prstGeom prst="rect">
            <a:avLst/>
          </a:prstGeom>
          <a:ln>
            <a:noFill/>
          </a:ln>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pt-BR"/>
          </a:p>
        </p:txBody>
      </p:sp>
      <p:pic>
        <p:nvPicPr>
          <p:cNvPr id="14" name="Imagem 1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617072" y="6186143"/>
            <a:ext cx="3213998" cy="378555"/>
          </a:xfrm>
          <a:prstGeom prst="rect">
            <a:avLst/>
          </a:prstGeom>
        </p:spPr>
      </p:pic>
      <p:sp>
        <p:nvSpPr>
          <p:cNvPr id="3" name="Título 2">
            <a:extLst>
              <a:ext uri="{FF2B5EF4-FFF2-40B4-BE49-F238E27FC236}">
                <a16:creationId xmlns:a16="http://schemas.microsoft.com/office/drawing/2014/main" xmlns="" id="{C7B078BA-3213-4765-A629-3F9D812957AF}"/>
              </a:ext>
            </a:extLst>
          </p:cNvPr>
          <p:cNvSpPr>
            <a:spLocks noGrp="1"/>
          </p:cNvSpPr>
          <p:nvPr>
            <p:ph type="title"/>
          </p:nvPr>
        </p:nvSpPr>
        <p:spPr>
          <a:xfrm>
            <a:off x="0" y="-39756"/>
            <a:ext cx="12192000" cy="984703"/>
          </a:xfrm>
          <a:solidFill>
            <a:srgbClr val="009ED6"/>
          </a:solidFill>
        </p:spPr>
        <p:txBody>
          <a:bodyPr>
            <a:normAutofit/>
          </a:bodyPr>
          <a:lstStyle/>
          <a:p>
            <a:pPr algn="ctr"/>
            <a:r>
              <a:rPr lang="pt-BR" dirty="0">
                <a:solidFill>
                  <a:schemeClr val="bg1"/>
                </a:solidFill>
                <a:cs typeface="Arial" panose="020B0604020202020204" pitchFamily="34" charset="0"/>
              </a:rPr>
              <a:t>3.2 PROPAGANDA</a:t>
            </a:r>
          </a:p>
        </p:txBody>
      </p:sp>
      <p:sp>
        <p:nvSpPr>
          <p:cNvPr id="4" name="Espaço Reservado para Conteúdo 3">
            <a:extLst>
              <a:ext uri="{FF2B5EF4-FFF2-40B4-BE49-F238E27FC236}">
                <a16:creationId xmlns:a16="http://schemas.microsoft.com/office/drawing/2014/main" xmlns="" id="{F7A00255-72B6-4790-80FE-DB2D765B0AB3}"/>
              </a:ext>
            </a:extLst>
          </p:cNvPr>
          <p:cNvSpPr>
            <a:spLocks noGrp="1"/>
          </p:cNvSpPr>
          <p:nvPr>
            <p:ph idx="1"/>
          </p:nvPr>
        </p:nvSpPr>
        <p:spPr>
          <a:xfrm>
            <a:off x="838200" y="1553770"/>
            <a:ext cx="10515600" cy="4351338"/>
          </a:xfrm>
        </p:spPr>
        <p:txBody>
          <a:bodyPr>
            <a:normAutofit/>
          </a:bodyPr>
          <a:lstStyle/>
          <a:p>
            <a:pPr marL="0" indent="0">
              <a:buNone/>
            </a:pPr>
            <a:r>
              <a:rPr lang="pt-BR" b="1" dirty="0"/>
              <a:t>Carros de som e </a:t>
            </a:r>
            <a:r>
              <a:rPr lang="pt-BR" b="1" dirty="0" err="1"/>
              <a:t>minitrios</a:t>
            </a:r>
            <a:r>
              <a:rPr lang="pt-BR" b="1" dirty="0"/>
              <a:t> </a:t>
            </a:r>
          </a:p>
          <a:p>
            <a:pPr marL="0" indent="0">
              <a:buNone/>
            </a:pPr>
            <a:endParaRPr lang="pt-BR" dirty="0"/>
          </a:p>
          <a:p>
            <a:pPr marL="0" indent="0" algn="just">
              <a:buNone/>
            </a:pPr>
            <a:r>
              <a:rPr lang="pt-BR" dirty="0"/>
              <a:t>ANTES: circulação de carros de som e </a:t>
            </a:r>
            <a:r>
              <a:rPr lang="pt-BR" dirty="0" err="1"/>
              <a:t>minitrios</a:t>
            </a:r>
            <a:r>
              <a:rPr lang="pt-BR" dirty="0"/>
              <a:t>, desde que observado o limite de oitenta decibéis e uma distância mínima de 200m de escolas, hospitais, bibliotecas, sede dos poderes.</a:t>
            </a:r>
          </a:p>
          <a:p>
            <a:pPr marL="0" indent="0" algn="just">
              <a:buNone/>
            </a:pPr>
            <a:endParaRPr lang="pt-BR" dirty="0"/>
          </a:p>
          <a:p>
            <a:pPr marL="0" indent="0" algn="just">
              <a:buNone/>
            </a:pPr>
            <a:r>
              <a:rPr lang="pt-BR" dirty="0"/>
              <a:t>AGORA: permitidos apenas em carreatas, caminhadas e passeatas ou durante reuniões e comícios. Ficam mantidos os mesmos limites de antes. </a:t>
            </a:r>
            <a:endParaRPr lang="pt-BR" dirty="0">
              <a:solidFill>
                <a:srgbClr val="FF0000"/>
              </a:solidFill>
            </a:endParaRPr>
          </a:p>
        </p:txBody>
      </p:sp>
    </p:spTree>
    <p:extLst>
      <p:ext uri="{BB962C8B-B14F-4D97-AF65-F5344CB8AC3E}">
        <p14:creationId xmlns:p14="http://schemas.microsoft.com/office/powerpoint/2010/main" val="817257401"/>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Retângulo 11"/>
          <p:cNvSpPr/>
          <p:nvPr/>
        </p:nvSpPr>
        <p:spPr>
          <a:xfrm>
            <a:off x="341527" y="6474175"/>
            <a:ext cx="7983874" cy="90523"/>
          </a:xfrm>
          <a:prstGeom prst="rect">
            <a:avLst/>
          </a:prstGeom>
          <a:ln>
            <a:noFill/>
          </a:ln>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pt-BR"/>
          </a:p>
        </p:txBody>
      </p:sp>
      <p:pic>
        <p:nvPicPr>
          <p:cNvPr id="14" name="Imagem 1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617072" y="6186143"/>
            <a:ext cx="3213998" cy="378555"/>
          </a:xfrm>
          <a:prstGeom prst="rect">
            <a:avLst/>
          </a:prstGeom>
        </p:spPr>
      </p:pic>
      <p:sp>
        <p:nvSpPr>
          <p:cNvPr id="3" name="Título 2">
            <a:extLst>
              <a:ext uri="{FF2B5EF4-FFF2-40B4-BE49-F238E27FC236}">
                <a16:creationId xmlns:a16="http://schemas.microsoft.com/office/drawing/2014/main" xmlns="" id="{C7B078BA-3213-4765-A629-3F9D812957AF}"/>
              </a:ext>
            </a:extLst>
          </p:cNvPr>
          <p:cNvSpPr>
            <a:spLocks noGrp="1"/>
          </p:cNvSpPr>
          <p:nvPr>
            <p:ph type="title"/>
          </p:nvPr>
        </p:nvSpPr>
        <p:spPr>
          <a:xfrm>
            <a:off x="0" y="-39756"/>
            <a:ext cx="12192000" cy="984703"/>
          </a:xfrm>
          <a:solidFill>
            <a:srgbClr val="009ED6"/>
          </a:solidFill>
        </p:spPr>
        <p:txBody>
          <a:bodyPr>
            <a:normAutofit/>
          </a:bodyPr>
          <a:lstStyle/>
          <a:p>
            <a:pPr algn="ctr"/>
            <a:r>
              <a:rPr lang="pt-BR" dirty="0">
                <a:solidFill>
                  <a:schemeClr val="bg1"/>
                </a:solidFill>
                <a:cs typeface="Arial" panose="020B0604020202020204" pitchFamily="34" charset="0"/>
              </a:rPr>
              <a:t>3.2 PROPAGANDA</a:t>
            </a:r>
          </a:p>
        </p:txBody>
      </p:sp>
      <p:sp>
        <p:nvSpPr>
          <p:cNvPr id="4" name="Espaço Reservado para Conteúdo 3">
            <a:extLst>
              <a:ext uri="{FF2B5EF4-FFF2-40B4-BE49-F238E27FC236}">
                <a16:creationId xmlns:a16="http://schemas.microsoft.com/office/drawing/2014/main" xmlns="" id="{F7A00255-72B6-4790-80FE-DB2D765B0AB3}"/>
              </a:ext>
            </a:extLst>
          </p:cNvPr>
          <p:cNvSpPr>
            <a:spLocks noGrp="1"/>
          </p:cNvSpPr>
          <p:nvPr>
            <p:ph idx="1"/>
          </p:nvPr>
        </p:nvSpPr>
        <p:spPr>
          <a:xfrm>
            <a:off x="838200" y="1553770"/>
            <a:ext cx="10515600" cy="4351338"/>
          </a:xfrm>
        </p:spPr>
        <p:txBody>
          <a:bodyPr/>
          <a:lstStyle/>
          <a:p>
            <a:pPr marL="0" indent="0">
              <a:buNone/>
            </a:pPr>
            <a:r>
              <a:rPr lang="pt-BR" b="1" dirty="0"/>
              <a:t>Impulsionamento de conteúdos na internet</a:t>
            </a:r>
            <a:r>
              <a:rPr lang="pt-BR" dirty="0"/>
              <a:t> </a:t>
            </a:r>
          </a:p>
          <a:p>
            <a:pPr marL="0" indent="0">
              <a:buNone/>
            </a:pPr>
            <a:endParaRPr lang="pt-BR" dirty="0"/>
          </a:p>
          <a:p>
            <a:pPr marL="0" indent="0" algn="just">
              <a:buNone/>
            </a:pPr>
            <a:r>
              <a:rPr lang="pt-BR" dirty="0"/>
              <a:t>ANTES: vedado. </a:t>
            </a:r>
          </a:p>
          <a:p>
            <a:pPr marL="0" indent="0" algn="just">
              <a:buNone/>
            </a:pPr>
            <a:endParaRPr lang="pt-BR" dirty="0"/>
          </a:p>
          <a:p>
            <a:pPr marL="0" indent="0" algn="just">
              <a:buNone/>
            </a:pPr>
            <a:r>
              <a:rPr lang="pt-BR" dirty="0"/>
              <a:t>AGORA: permitido, desde que contratado exclusivamente por partidos, coligações e candidatos e seus representantes. </a:t>
            </a:r>
            <a:endParaRPr lang="pt-BR" dirty="0">
              <a:solidFill>
                <a:srgbClr val="FF0000"/>
              </a:solidFill>
            </a:endParaRPr>
          </a:p>
        </p:txBody>
      </p:sp>
    </p:spTree>
    <p:extLst>
      <p:ext uri="{BB962C8B-B14F-4D97-AF65-F5344CB8AC3E}">
        <p14:creationId xmlns:p14="http://schemas.microsoft.com/office/powerpoint/2010/main" val="1695510977"/>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Retângulo 11"/>
          <p:cNvSpPr/>
          <p:nvPr/>
        </p:nvSpPr>
        <p:spPr>
          <a:xfrm>
            <a:off x="341527" y="6474175"/>
            <a:ext cx="7983874" cy="90523"/>
          </a:xfrm>
          <a:prstGeom prst="rect">
            <a:avLst/>
          </a:prstGeom>
          <a:ln>
            <a:noFill/>
          </a:ln>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pt-BR"/>
          </a:p>
        </p:txBody>
      </p:sp>
      <p:pic>
        <p:nvPicPr>
          <p:cNvPr id="14" name="Imagem 1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617072" y="6186143"/>
            <a:ext cx="3213998" cy="378555"/>
          </a:xfrm>
          <a:prstGeom prst="rect">
            <a:avLst/>
          </a:prstGeom>
        </p:spPr>
      </p:pic>
      <p:sp>
        <p:nvSpPr>
          <p:cNvPr id="3" name="Título 2">
            <a:extLst>
              <a:ext uri="{FF2B5EF4-FFF2-40B4-BE49-F238E27FC236}">
                <a16:creationId xmlns:a16="http://schemas.microsoft.com/office/drawing/2014/main" xmlns="" id="{C7B078BA-3213-4765-A629-3F9D812957AF}"/>
              </a:ext>
            </a:extLst>
          </p:cNvPr>
          <p:cNvSpPr>
            <a:spLocks noGrp="1"/>
          </p:cNvSpPr>
          <p:nvPr>
            <p:ph type="title"/>
          </p:nvPr>
        </p:nvSpPr>
        <p:spPr>
          <a:xfrm>
            <a:off x="0" y="0"/>
            <a:ext cx="12192000" cy="984703"/>
          </a:xfrm>
          <a:solidFill>
            <a:srgbClr val="009ED6"/>
          </a:solidFill>
        </p:spPr>
        <p:txBody>
          <a:bodyPr>
            <a:normAutofit/>
          </a:bodyPr>
          <a:lstStyle/>
          <a:p>
            <a:pPr algn="ctr"/>
            <a:r>
              <a:rPr lang="pt-BR" dirty="0">
                <a:solidFill>
                  <a:schemeClr val="bg1"/>
                </a:solidFill>
                <a:cs typeface="Arial" panose="020B0604020202020204" pitchFamily="34" charset="0"/>
              </a:rPr>
              <a:t>ESTRUTURA DA APRESENTAÇÃO</a:t>
            </a:r>
          </a:p>
        </p:txBody>
      </p:sp>
      <p:sp>
        <p:nvSpPr>
          <p:cNvPr id="4" name="Espaço Reservado para Conteúdo 3">
            <a:extLst>
              <a:ext uri="{FF2B5EF4-FFF2-40B4-BE49-F238E27FC236}">
                <a16:creationId xmlns:a16="http://schemas.microsoft.com/office/drawing/2014/main" xmlns="" id="{F7A00255-72B6-4790-80FE-DB2D765B0AB3}"/>
              </a:ext>
            </a:extLst>
          </p:cNvPr>
          <p:cNvSpPr>
            <a:spLocks noGrp="1"/>
          </p:cNvSpPr>
          <p:nvPr>
            <p:ph idx="1"/>
          </p:nvPr>
        </p:nvSpPr>
        <p:spPr>
          <a:xfrm>
            <a:off x="596348" y="1086678"/>
            <a:ext cx="11234722" cy="5378287"/>
          </a:xfrm>
        </p:spPr>
        <p:txBody>
          <a:bodyPr>
            <a:normAutofit/>
          </a:bodyPr>
          <a:lstStyle/>
          <a:p>
            <a:pPr marL="0" indent="0">
              <a:lnSpc>
                <a:spcPct val="150000"/>
              </a:lnSpc>
              <a:buNone/>
            </a:pPr>
            <a:r>
              <a:rPr lang="pt-BR" dirty="0"/>
              <a:t>1- Necessidade de mudanças eleitorais (?);</a:t>
            </a:r>
          </a:p>
          <a:p>
            <a:pPr marL="0" indent="0">
              <a:lnSpc>
                <a:spcPct val="150000"/>
              </a:lnSpc>
              <a:buNone/>
            </a:pPr>
            <a:r>
              <a:rPr lang="pt-BR" dirty="0"/>
              <a:t>2- Medidas QUE ALTERAM Eleições;</a:t>
            </a:r>
          </a:p>
          <a:p>
            <a:pPr marL="0" indent="0">
              <a:buNone/>
            </a:pPr>
            <a:endParaRPr lang="pt-BR" dirty="0"/>
          </a:p>
          <a:p>
            <a:pPr marL="0" indent="0">
              <a:buNone/>
            </a:pPr>
            <a:r>
              <a:rPr lang="pt-BR" dirty="0"/>
              <a:t>3- </a:t>
            </a:r>
            <a:r>
              <a:rPr lang="pt-BR" b="1" dirty="0"/>
              <a:t>Reforma Legal </a:t>
            </a:r>
            <a:r>
              <a:rPr lang="pt-BR" dirty="0"/>
              <a:t>(material TRE-MG </a:t>
            </a:r>
            <a:r>
              <a:rPr lang="pt-BR" b="1" dirty="0">
                <a:hlinkClick r:id="rId3"/>
              </a:rPr>
              <a:t>http://www.tre-mg.jus.br/</a:t>
            </a:r>
            <a:r>
              <a:rPr lang="pt-BR" dirty="0"/>
              <a:t>);</a:t>
            </a:r>
          </a:p>
          <a:p>
            <a:pPr marL="0" indent="0">
              <a:buNone/>
            </a:pPr>
            <a:r>
              <a:rPr lang="pt-BR" dirty="0"/>
              <a:t>		Incluindo PL 11.021/18 (deve ser sancionado até 4 de outubro)</a:t>
            </a:r>
          </a:p>
          <a:p>
            <a:pPr marL="0" indent="0">
              <a:buNone/>
            </a:pPr>
            <a:endParaRPr lang="pt-BR" dirty="0"/>
          </a:p>
          <a:p>
            <a:pPr marL="0" indent="0">
              <a:buNone/>
            </a:pPr>
            <a:r>
              <a:rPr lang="pt-BR" dirty="0"/>
              <a:t>4- </a:t>
            </a:r>
            <a:r>
              <a:rPr lang="pt-BR" b="1" dirty="0"/>
              <a:t>Reforma Constitucional </a:t>
            </a:r>
            <a:r>
              <a:rPr lang="pt-BR" dirty="0"/>
              <a:t>(fim das coligações)</a:t>
            </a:r>
          </a:p>
          <a:p>
            <a:pPr marL="0" indent="0">
              <a:buNone/>
            </a:pPr>
            <a:r>
              <a:rPr lang="pt-BR" dirty="0"/>
              <a:t> 		Efeitos sobre as Eleições em Marabá</a:t>
            </a:r>
          </a:p>
        </p:txBody>
      </p:sp>
      <p:sp>
        <p:nvSpPr>
          <p:cNvPr id="11" name="Seta: Dobrada 10">
            <a:extLst>
              <a:ext uri="{FF2B5EF4-FFF2-40B4-BE49-F238E27FC236}">
                <a16:creationId xmlns:a16="http://schemas.microsoft.com/office/drawing/2014/main" xmlns="" id="{4AEF8D0B-BB79-4491-9094-90257CEBA4C8}"/>
              </a:ext>
            </a:extLst>
          </p:cNvPr>
          <p:cNvSpPr/>
          <p:nvPr/>
        </p:nvSpPr>
        <p:spPr>
          <a:xfrm flipV="1">
            <a:off x="1751376" y="3583664"/>
            <a:ext cx="636105" cy="384313"/>
          </a:xfrm>
          <a:prstGeom prst="ben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solidFill>
                <a:schemeClr val="tx1"/>
              </a:solidFill>
            </a:endParaRPr>
          </a:p>
        </p:txBody>
      </p:sp>
      <p:pic>
        <p:nvPicPr>
          <p:cNvPr id="13" name="Imagem 12">
            <a:extLst>
              <a:ext uri="{FF2B5EF4-FFF2-40B4-BE49-F238E27FC236}">
                <a16:creationId xmlns:a16="http://schemas.microsoft.com/office/drawing/2014/main" xmlns="" id="{CEB107D4-0E1C-4B98-BBC7-730106FA9E16}"/>
              </a:ext>
            </a:extLst>
          </p:cNvPr>
          <p:cNvPicPr>
            <a:picLocks noChangeAspect="1"/>
          </p:cNvPicPr>
          <p:nvPr/>
        </p:nvPicPr>
        <p:blipFill>
          <a:blip r:embed="rId4"/>
          <a:stretch>
            <a:fillRect/>
          </a:stretch>
        </p:blipFill>
        <p:spPr>
          <a:xfrm>
            <a:off x="1729056" y="5116515"/>
            <a:ext cx="658425" cy="408467"/>
          </a:xfrm>
          <a:prstGeom prst="rect">
            <a:avLst/>
          </a:prstGeom>
        </p:spPr>
      </p:pic>
    </p:spTree>
    <p:extLst>
      <p:ext uri="{BB962C8B-B14F-4D97-AF65-F5344CB8AC3E}">
        <p14:creationId xmlns:p14="http://schemas.microsoft.com/office/powerpoint/2010/main" val="1342536575"/>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Retângulo 11"/>
          <p:cNvSpPr/>
          <p:nvPr/>
        </p:nvSpPr>
        <p:spPr>
          <a:xfrm>
            <a:off x="341527" y="6474175"/>
            <a:ext cx="7983874" cy="90523"/>
          </a:xfrm>
          <a:prstGeom prst="rect">
            <a:avLst/>
          </a:prstGeom>
          <a:ln>
            <a:noFill/>
          </a:ln>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pt-BR"/>
          </a:p>
        </p:txBody>
      </p:sp>
      <p:pic>
        <p:nvPicPr>
          <p:cNvPr id="14" name="Imagem 1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617072" y="6186143"/>
            <a:ext cx="3213998" cy="378555"/>
          </a:xfrm>
          <a:prstGeom prst="rect">
            <a:avLst/>
          </a:prstGeom>
        </p:spPr>
      </p:pic>
      <p:sp>
        <p:nvSpPr>
          <p:cNvPr id="3" name="Título 2">
            <a:extLst>
              <a:ext uri="{FF2B5EF4-FFF2-40B4-BE49-F238E27FC236}">
                <a16:creationId xmlns:a16="http://schemas.microsoft.com/office/drawing/2014/main" xmlns="" id="{C7B078BA-3213-4765-A629-3F9D812957AF}"/>
              </a:ext>
            </a:extLst>
          </p:cNvPr>
          <p:cNvSpPr>
            <a:spLocks noGrp="1"/>
          </p:cNvSpPr>
          <p:nvPr>
            <p:ph type="title"/>
          </p:nvPr>
        </p:nvSpPr>
        <p:spPr>
          <a:xfrm>
            <a:off x="0" y="-39756"/>
            <a:ext cx="12192000" cy="984703"/>
          </a:xfrm>
          <a:solidFill>
            <a:srgbClr val="009ED6"/>
          </a:solidFill>
        </p:spPr>
        <p:txBody>
          <a:bodyPr>
            <a:normAutofit/>
          </a:bodyPr>
          <a:lstStyle/>
          <a:p>
            <a:pPr algn="ctr"/>
            <a:r>
              <a:rPr lang="pt-BR" dirty="0">
                <a:solidFill>
                  <a:schemeClr val="bg1"/>
                </a:solidFill>
                <a:cs typeface="Arial" panose="020B0604020202020204" pitchFamily="34" charset="0"/>
              </a:rPr>
              <a:t>3.2 PROPAGANDA_PL 11.021/2018</a:t>
            </a:r>
          </a:p>
        </p:txBody>
      </p:sp>
      <p:sp>
        <p:nvSpPr>
          <p:cNvPr id="4" name="Espaço Reservado para Conteúdo 3">
            <a:extLst>
              <a:ext uri="{FF2B5EF4-FFF2-40B4-BE49-F238E27FC236}">
                <a16:creationId xmlns:a16="http://schemas.microsoft.com/office/drawing/2014/main" xmlns="" id="{F7A00255-72B6-4790-80FE-DB2D765B0AB3}"/>
              </a:ext>
            </a:extLst>
          </p:cNvPr>
          <p:cNvSpPr>
            <a:spLocks noGrp="1"/>
          </p:cNvSpPr>
          <p:nvPr>
            <p:ph idx="1"/>
          </p:nvPr>
        </p:nvSpPr>
        <p:spPr>
          <a:xfrm>
            <a:off x="838200" y="1553770"/>
            <a:ext cx="10515600" cy="4351338"/>
          </a:xfrm>
        </p:spPr>
        <p:txBody>
          <a:bodyPr/>
          <a:lstStyle/>
          <a:p>
            <a:pPr marL="0" indent="0">
              <a:buNone/>
            </a:pPr>
            <a:r>
              <a:rPr lang="pt-BR" b="1" dirty="0"/>
              <a:t>Impulsionamento de conteúdo na internet com verba do fundo partidário*</a:t>
            </a:r>
          </a:p>
          <a:p>
            <a:pPr marL="0" indent="0">
              <a:buNone/>
            </a:pPr>
            <a:endParaRPr lang="pt-BR" dirty="0"/>
          </a:p>
          <a:p>
            <a:pPr marL="0" indent="0">
              <a:buNone/>
            </a:pPr>
            <a:r>
              <a:rPr lang="pt-BR" dirty="0"/>
              <a:t>COMO É: vedada.</a:t>
            </a:r>
          </a:p>
          <a:p>
            <a:pPr marL="0" indent="0">
              <a:buNone/>
            </a:pPr>
            <a:endParaRPr lang="pt-BR" dirty="0"/>
          </a:p>
          <a:p>
            <a:pPr marL="0" indent="0">
              <a:buNone/>
            </a:pPr>
            <a:r>
              <a:rPr lang="pt-BR" dirty="0"/>
              <a:t>COMO FICA: permitida.</a:t>
            </a:r>
          </a:p>
          <a:p>
            <a:pPr marL="0" indent="0">
              <a:buNone/>
            </a:pPr>
            <a:endParaRPr lang="pt-BR" dirty="0"/>
          </a:p>
          <a:p>
            <a:pPr marL="0" indent="0">
              <a:buNone/>
            </a:pPr>
            <a:r>
              <a:rPr lang="pt-BR" dirty="0"/>
              <a:t>*Pendente de sanção.</a:t>
            </a:r>
          </a:p>
        </p:txBody>
      </p:sp>
    </p:spTree>
    <p:extLst>
      <p:ext uri="{BB962C8B-B14F-4D97-AF65-F5344CB8AC3E}">
        <p14:creationId xmlns:p14="http://schemas.microsoft.com/office/powerpoint/2010/main" val="1446446364"/>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Retângulo 11"/>
          <p:cNvSpPr/>
          <p:nvPr/>
        </p:nvSpPr>
        <p:spPr>
          <a:xfrm>
            <a:off x="341527" y="6474175"/>
            <a:ext cx="7983874" cy="90523"/>
          </a:xfrm>
          <a:prstGeom prst="rect">
            <a:avLst/>
          </a:prstGeom>
          <a:ln>
            <a:noFill/>
          </a:ln>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pt-BR"/>
          </a:p>
        </p:txBody>
      </p:sp>
      <p:pic>
        <p:nvPicPr>
          <p:cNvPr id="14" name="Imagem 1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617072" y="6186143"/>
            <a:ext cx="3213998" cy="378555"/>
          </a:xfrm>
          <a:prstGeom prst="rect">
            <a:avLst/>
          </a:prstGeom>
        </p:spPr>
      </p:pic>
      <p:sp>
        <p:nvSpPr>
          <p:cNvPr id="3" name="Título 2">
            <a:extLst>
              <a:ext uri="{FF2B5EF4-FFF2-40B4-BE49-F238E27FC236}">
                <a16:creationId xmlns:a16="http://schemas.microsoft.com/office/drawing/2014/main" xmlns="" id="{C7B078BA-3213-4765-A629-3F9D812957AF}"/>
              </a:ext>
            </a:extLst>
          </p:cNvPr>
          <p:cNvSpPr>
            <a:spLocks noGrp="1"/>
          </p:cNvSpPr>
          <p:nvPr>
            <p:ph type="title"/>
          </p:nvPr>
        </p:nvSpPr>
        <p:spPr>
          <a:xfrm>
            <a:off x="0" y="0"/>
            <a:ext cx="12192000" cy="984703"/>
          </a:xfrm>
          <a:solidFill>
            <a:srgbClr val="009ED6"/>
          </a:solidFill>
        </p:spPr>
        <p:txBody>
          <a:bodyPr>
            <a:normAutofit/>
          </a:bodyPr>
          <a:lstStyle/>
          <a:p>
            <a:pPr algn="ctr"/>
            <a:r>
              <a:rPr lang="pt-BR" dirty="0">
                <a:solidFill>
                  <a:schemeClr val="bg1"/>
                </a:solidFill>
                <a:cs typeface="Arial" panose="020B0604020202020204" pitchFamily="34" charset="0"/>
              </a:rPr>
              <a:t>3.2 PROPAGANDA</a:t>
            </a:r>
          </a:p>
        </p:txBody>
      </p:sp>
      <p:sp>
        <p:nvSpPr>
          <p:cNvPr id="4" name="Espaço Reservado para Conteúdo 3">
            <a:extLst>
              <a:ext uri="{FF2B5EF4-FFF2-40B4-BE49-F238E27FC236}">
                <a16:creationId xmlns:a16="http://schemas.microsoft.com/office/drawing/2014/main" xmlns="" id="{F7A00255-72B6-4790-80FE-DB2D765B0AB3}"/>
              </a:ext>
            </a:extLst>
          </p:cNvPr>
          <p:cNvSpPr>
            <a:spLocks noGrp="1"/>
          </p:cNvSpPr>
          <p:nvPr>
            <p:ph idx="1"/>
          </p:nvPr>
        </p:nvSpPr>
        <p:spPr>
          <a:xfrm>
            <a:off x="838200" y="984703"/>
            <a:ext cx="10515600" cy="5579995"/>
          </a:xfrm>
        </p:spPr>
        <p:txBody>
          <a:bodyPr>
            <a:normAutofit/>
          </a:bodyPr>
          <a:lstStyle/>
          <a:p>
            <a:pPr marL="0" indent="0" algn="just">
              <a:buNone/>
            </a:pPr>
            <a:r>
              <a:rPr lang="pt-BR" b="1" dirty="0"/>
              <a:t>Responsabilidade do provedor de internet</a:t>
            </a:r>
            <a:endParaRPr lang="pt-BR" dirty="0"/>
          </a:p>
          <a:p>
            <a:pPr marL="0" indent="0" algn="just">
              <a:buNone/>
            </a:pPr>
            <a:endParaRPr lang="pt-BR" dirty="0"/>
          </a:p>
          <a:p>
            <a:pPr marL="0" indent="0" algn="just">
              <a:buNone/>
            </a:pPr>
            <a:r>
              <a:rPr lang="pt-BR" dirty="0"/>
              <a:t>ANTES: não havia. </a:t>
            </a:r>
          </a:p>
          <a:p>
            <a:pPr marL="0" indent="0" algn="just">
              <a:buNone/>
            </a:pPr>
            <a:endParaRPr lang="pt-BR" dirty="0"/>
          </a:p>
          <a:p>
            <a:pPr marL="0" indent="0" algn="just">
              <a:buNone/>
            </a:pPr>
            <a:r>
              <a:rPr lang="pt-BR" dirty="0"/>
              <a:t>AGORA: O provedor somente é responsabilizado se, após ordem judicial específica, não tomar as providências cabíveis. </a:t>
            </a:r>
            <a:endParaRPr lang="pt-BR" dirty="0">
              <a:solidFill>
                <a:srgbClr val="FF0000"/>
              </a:solidFill>
            </a:endParaRPr>
          </a:p>
        </p:txBody>
      </p:sp>
    </p:spTree>
    <p:extLst>
      <p:ext uri="{BB962C8B-B14F-4D97-AF65-F5344CB8AC3E}">
        <p14:creationId xmlns:p14="http://schemas.microsoft.com/office/powerpoint/2010/main" val="1129409579"/>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Retângulo 11"/>
          <p:cNvSpPr/>
          <p:nvPr/>
        </p:nvSpPr>
        <p:spPr>
          <a:xfrm>
            <a:off x="341527" y="6474175"/>
            <a:ext cx="7983874" cy="90523"/>
          </a:xfrm>
          <a:prstGeom prst="rect">
            <a:avLst/>
          </a:prstGeom>
          <a:ln>
            <a:noFill/>
          </a:ln>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pt-BR"/>
          </a:p>
        </p:txBody>
      </p:sp>
      <p:pic>
        <p:nvPicPr>
          <p:cNvPr id="14" name="Imagem 1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617072" y="6186143"/>
            <a:ext cx="3213998" cy="378555"/>
          </a:xfrm>
          <a:prstGeom prst="rect">
            <a:avLst/>
          </a:prstGeom>
        </p:spPr>
      </p:pic>
      <p:sp>
        <p:nvSpPr>
          <p:cNvPr id="3" name="Título 2">
            <a:extLst>
              <a:ext uri="{FF2B5EF4-FFF2-40B4-BE49-F238E27FC236}">
                <a16:creationId xmlns:a16="http://schemas.microsoft.com/office/drawing/2014/main" xmlns="" id="{C7B078BA-3213-4765-A629-3F9D812957AF}"/>
              </a:ext>
            </a:extLst>
          </p:cNvPr>
          <p:cNvSpPr>
            <a:spLocks noGrp="1"/>
          </p:cNvSpPr>
          <p:nvPr>
            <p:ph type="title"/>
          </p:nvPr>
        </p:nvSpPr>
        <p:spPr>
          <a:xfrm>
            <a:off x="0" y="0"/>
            <a:ext cx="12192000" cy="984703"/>
          </a:xfrm>
          <a:solidFill>
            <a:srgbClr val="009ED6"/>
          </a:solidFill>
        </p:spPr>
        <p:txBody>
          <a:bodyPr>
            <a:normAutofit/>
          </a:bodyPr>
          <a:lstStyle/>
          <a:p>
            <a:pPr algn="ctr"/>
            <a:r>
              <a:rPr lang="pt-BR" dirty="0">
                <a:solidFill>
                  <a:schemeClr val="bg1"/>
                </a:solidFill>
                <a:cs typeface="Arial" panose="020B0604020202020204" pitchFamily="34" charset="0"/>
              </a:rPr>
              <a:t>3.2 PROPAGANDA</a:t>
            </a:r>
          </a:p>
        </p:txBody>
      </p:sp>
      <p:sp>
        <p:nvSpPr>
          <p:cNvPr id="4" name="Espaço Reservado para Conteúdo 3">
            <a:extLst>
              <a:ext uri="{FF2B5EF4-FFF2-40B4-BE49-F238E27FC236}">
                <a16:creationId xmlns:a16="http://schemas.microsoft.com/office/drawing/2014/main" xmlns="" id="{F7A00255-72B6-4790-80FE-DB2D765B0AB3}"/>
              </a:ext>
            </a:extLst>
          </p:cNvPr>
          <p:cNvSpPr>
            <a:spLocks noGrp="1"/>
          </p:cNvSpPr>
          <p:nvPr>
            <p:ph idx="1"/>
          </p:nvPr>
        </p:nvSpPr>
        <p:spPr>
          <a:xfrm>
            <a:off x="838200" y="984703"/>
            <a:ext cx="10515600" cy="5579995"/>
          </a:xfrm>
        </p:spPr>
        <p:txBody>
          <a:bodyPr>
            <a:normAutofit/>
          </a:bodyPr>
          <a:lstStyle/>
          <a:p>
            <a:pPr marL="0" indent="0" algn="just">
              <a:buNone/>
            </a:pPr>
            <a:endParaRPr lang="pt-BR" b="1" dirty="0"/>
          </a:p>
          <a:p>
            <a:pPr marL="0" indent="0" algn="just">
              <a:buNone/>
            </a:pPr>
            <a:r>
              <a:rPr lang="pt-BR" b="1" dirty="0"/>
              <a:t>Período de suspensão de conteúdo de site na internet </a:t>
            </a:r>
          </a:p>
          <a:p>
            <a:pPr marL="0" indent="0" algn="just">
              <a:buNone/>
            </a:pPr>
            <a:endParaRPr lang="pt-BR" dirty="0"/>
          </a:p>
          <a:p>
            <a:pPr marL="0" indent="0" algn="just">
              <a:buNone/>
            </a:pPr>
            <a:r>
              <a:rPr lang="pt-BR" dirty="0"/>
              <a:t>ANTES: 24 horas (para todos os casos). </a:t>
            </a:r>
          </a:p>
          <a:p>
            <a:pPr marL="0" indent="0" algn="just">
              <a:buNone/>
            </a:pPr>
            <a:endParaRPr lang="pt-BR" dirty="0"/>
          </a:p>
          <a:p>
            <a:pPr marL="0" indent="0" algn="just">
              <a:buNone/>
            </a:pPr>
            <a:r>
              <a:rPr lang="pt-BR" dirty="0"/>
              <a:t>AGORA: proporcional à infração cometida em cada caso, observado o limite máximo de 24h. </a:t>
            </a:r>
            <a:endParaRPr lang="pt-BR" dirty="0">
              <a:solidFill>
                <a:srgbClr val="FF0000"/>
              </a:solidFill>
            </a:endParaRPr>
          </a:p>
        </p:txBody>
      </p:sp>
    </p:spTree>
    <p:extLst>
      <p:ext uri="{BB962C8B-B14F-4D97-AF65-F5344CB8AC3E}">
        <p14:creationId xmlns:p14="http://schemas.microsoft.com/office/powerpoint/2010/main" val="2812885457"/>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Retângulo 11"/>
          <p:cNvSpPr/>
          <p:nvPr/>
        </p:nvSpPr>
        <p:spPr>
          <a:xfrm>
            <a:off x="341527" y="6474175"/>
            <a:ext cx="7983874" cy="90523"/>
          </a:xfrm>
          <a:prstGeom prst="rect">
            <a:avLst/>
          </a:prstGeom>
          <a:ln>
            <a:noFill/>
          </a:ln>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pt-BR"/>
          </a:p>
        </p:txBody>
      </p:sp>
      <p:pic>
        <p:nvPicPr>
          <p:cNvPr id="14" name="Imagem 1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617072" y="6186143"/>
            <a:ext cx="3213998" cy="378555"/>
          </a:xfrm>
          <a:prstGeom prst="rect">
            <a:avLst/>
          </a:prstGeom>
        </p:spPr>
      </p:pic>
      <p:sp>
        <p:nvSpPr>
          <p:cNvPr id="3" name="Título 2">
            <a:extLst>
              <a:ext uri="{FF2B5EF4-FFF2-40B4-BE49-F238E27FC236}">
                <a16:creationId xmlns:a16="http://schemas.microsoft.com/office/drawing/2014/main" xmlns="" id="{C7B078BA-3213-4765-A629-3F9D812957AF}"/>
              </a:ext>
            </a:extLst>
          </p:cNvPr>
          <p:cNvSpPr>
            <a:spLocks noGrp="1"/>
          </p:cNvSpPr>
          <p:nvPr>
            <p:ph type="title"/>
          </p:nvPr>
        </p:nvSpPr>
        <p:spPr>
          <a:xfrm>
            <a:off x="0" y="-39757"/>
            <a:ext cx="12192000" cy="984703"/>
          </a:xfrm>
          <a:solidFill>
            <a:srgbClr val="009ED6"/>
          </a:solidFill>
        </p:spPr>
        <p:txBody>
          <a:bodyPr>
            <a:normAutofit/>
          </a:bodyPr>
          <a:lstStyle/>
          <a:p>
            <a:pPr algn="ctr"/>
            <a:r>
              <a:rPr lang="pt-BR" dirty="0">
                <a:solidFill>
                  <a:schemeClr val="bg1"/>
                </a:solidFill>
                <a:cs typeface="Arial" panose="020B0604020202020204" pitchFamily="34" charset="0"/>
              </a:rPr>
              <a:t>3.3 </a:t>
            </a:r>
            <a:r>
              <a:rPr lang="pt-BR" dirty="0">
                <a:solidFill>
                  <a:schemeClr val="bg1"/>
                </a:solidFill>
              </a:rPr>
              <a:t>Financiamento e Contabilidade</a:t>
            </a:r>
            <a:endParaRPr lang="pt-BR" dirty="0">
              <a:solidFill>
                <a:schemeClr val="bg1"/>
              </a:solidFill>
              <a:cs typeface="Arial" panose="020B0604020202020204" pitchFamily="34" charset="0"/>
            </a:endParaRPr>
          </a:p>
        </p:txBody>
      </p:sp>
      <p:sp>
        <p:nvSpPr>
          <p:cNvPr id="4" name="Espaço Reservado para Conteúdo 3">
            <a:extLst>
              <a:ext uri="{FF2B5EF4-FFF2-40B4-BE49-F238E27FC236}">
                <a16:creationId xmlns:a16="http://schemas.microsoft.com/office/drawing/2014/main" xmlns="" id="{F7A00255-72B6-4790-80FE-DB2D765B0AB3}"/>
              </a:ext>
            </a:extLst>
          </p:cNvPr>
          <p:cNvSpPr>
            <a:spLocks noGrp="1"/>
          </p:cNvSpPr>
          <p:nvPr>
            <p:ph idx="1"/>
          </p:nvPr>
        </p:nvSpPr>
        <p:spPr>
          <a:xfrm>
            <a:off x="838200" y="984703"/>
            <a:ext cx="10515600" cy="5579995"/>
          </a:xfrm>
        </p:spPr>
        <p:txBody>
          <a:bodyPr>
            <a:normAutofit/>
          </a:bodyPr>
          <a:lstStyle/>
          <a:p>
            <a:pPr marL="0" indent="0" algn="just">
              <a:buNone/>
            </a:pPr>
            <a:r>
              <a:rPr lang="pt-BR" b="1" dirty="0"/>
              <a:t>Fundo Especial para Financiamento de Campanha (FEFC)</a:t>
            </a:r>
            <a:r>
              <a:rPr lang="pt-BR" dirty="0"/>
              <a:t> </a:t>
            </a:r>
          </a:p>
          <a:p>
            <a:pPr marL="0" indent="0" algn="just">
              <a:buNone/>
            </a:pPr>
            <a:r>
              <a:rPr lang="pt-BR" dirty="0"/>
              <a:t>Instituído em 2017 </a:t>
            </a:r>
          </a:p>
          <a:p>
            <a:pPr marL="0" indent="0" algn="just">
              <a:buNone/>
            </a:pPr>
            <a:endParaRPr lang="pt-BR" dirty="0">
              <a:solidFill>
                <a:srgbClr val="FF0000"/>
              </a:solidFill>
            </a:endParaRPr>
          </a:p>
          <a:p>
            <a:pPr marL="0" indent="0" algn="just">
              <a:buNone/>
            </a:pPr>
            <a:r>
              <a:rPr lang="pt-BR" dirty="0">
                <a:solidFill>
                  <a:srgbClr val="FF0000"/>
                </a:solidFill>
              </a:rPr>
              <a:t>Principal fonte de recursos em 2018</a:t>
            </a:r>
          </a:p>
          <a:p>
            <a:pPr marL="0" indent="0" algn="just">
              <a:buNone/>
            </a:pPr>
            <a:endParaRPr lang="pt-BR" dirty="0">
              <a:solidFill>
                <a:srgbClr val="FF0000"/>
              </a:solidFill>
            </a:endParaRPr>
          </a:p>
          <a:p>
            <a:pPr marL="0" indent="0" algn="just">
              <a:buNone/>
            </a:pPr>
            <a:r>
              <a:rPr lang="pt-BR" dirty="0"/>
              <a:t>Dotação que inclui valor de, pelo menos, </a:t>
            </a:r>
            <a:r>
              <a:rPr lang="pt-BR" b="1" dirty="0"/>
              <a:t>30% </a:t>
            </a:r>
            <a:r>
              <a:rPr lang="pt-BR" dirty="0"/>
              <a:t>de emendas de bancadas estaduais. Percentual </a:t>
            </a:r>
            <a:r>
              <a:rPr lang="pt-BR" u="sng" dirty="0"/>
              <a:t>revogado pela minirreforma da semana passada</a:t>
            </a:r>
            <a:r>
              <a:rPr lang="pt-BR" dirty="0"/>
              <a:t>. </a:t>
            </a:r>
          </a:p>
          <a:p>
            <a:pPr marL="0" indent="0" algn="just">
              <a:buNone/>
            </a:pPr>
            <a:endParaRPr lang="pt-BR" dirty="0">
              <a:solidFill>
                <a:srgbClr val="FF0000"/>
              </a:solidFill>
            </a:endParaRPr>
          </a:p>
        </p:txBody>
      </p:sp>
    </p:spTree>
    <p:extLst>
      <p:ext uri="{BB962C8B-B14F-4D97-AF65-F5344CB8AC3E}">
        <p14:creationId xmlns:p14="http://schemas.microsoft.com/office/powerpoint/2010/main" val="1330579745"/>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 name="Espaço Reservado para Conteúdo 9">
            <a:extLst>
              <a:ext uri="{FF2B5EF4-FFF2-40B4-BE49-F238E27FC236}">
                <a16:creationId xmlns:a16="http://schemas.microsoft.com/office/drawing/2014/main" xmlns="" id="{91697059-814F-423D-B762-7AA65D179840}"/>
              </a:ext>
            </a:extLst>
          </p:cNvPr>
          <p:cNvGraphicFramePr>
            <a:graphicFrameLocks noGrp="1"/>
          </p:cNvGraphicFramePr>
          <p:nvPr>
            <p:ph idx="1"/>
            <p:extLst>
              <p:ext uri="{D42A27DB-BD31-4B8C-83A1-F6EECF244321}">
                <p14:modId xmlns:p14="http://schemas.microsoft.com/office/powerpoint/2010/main" val="1611693010"/>
              </p:ext>
            </p:extLst>
          </p:nvPr>
        </p:nvGraphicFramePr>
        <p:xfrm>
          <a:off x="1" y="0"/>
          <a:ext cx="12191999" cy="6740013"/>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919105330"/>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Retângulo 11"/>
          <p:cNvSpPr/>
          <p:nvPr/>
        </p:nvSpPr>
        <p:spPr>
          <a:xfrm>
            <a:off x="341527" y="6474175"/>
            <a:ext cx="7983874" cy="90523"/>
          </a:xfrm>
          <a:prstGeom prst="rect">
            <a:avLst/>
          </a:prstGeom>
          <a:ln>
            <a:noFill/>
          </a:ln>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pt-BR"/>
          </a:p>
        </p:txBody>
      </p:sp>
      <p:pic>
        <p:nvPicPr>
          <p:cNvPr id="14" name="Imagem 1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617072" y="6186143"/>
            <a:ext cx="3213998" cy="378555"/>
          </a:xfrm>
          <a:prstGeom prst="rect">
            <a:avLst/>
          </a:prstGeom>
        </p:spPr>
      </p:pic>
      <p:sp>
        <p:nvSpPr>
          <p:cNvPr id="3" name="Título 2">
            <a:extLst>
              <a:ext uri="{FF2B5EF4-FFF2-40B4-BE49-F238E27FC236}">
                <a16:creationId xmlns:a16="http://schemas.microsoft.com/office/drawing/2014/main" xmlns="" id="{C7B078BA-3213-4765-A629-3F9D812957AF}"/>
              </a:ext>
            </a:extLst>
          </p:cNvPr>
          <p:cNvSpPr>
            <a:spLocks noGrp="1"/>
          </p:cNvSpPr>
          <p:nvPr>
            <p:ph type="title"/>
          </p:nvPr>
        </p:nvSpPr>
        <p:spPr>
          <a:xfrm>
            <a:off x="0" y="-39757"/>
            <a:ext cx="12192000" cy="984703"/>
          </a:xfrm>
          <a:solidFill>
            <a:srgbClr val="009ED6"/>
          </a:solidFill>
        </p:spPr>
        <p:txBody>
          <a:bodyPr>
            <a:normAutofit/>
          </a:bodyPr>
          <a:lstStyle/>
          <a:p>
            <a:pPr algn="ctr"/>
            <a:r>
              <a:rPr lang="pt-BR" dirty="0">
                <a:solidFill>
                  <a:schemeClr val="bg1"/>
                </a:solidFill>
                <a:cs typeface="Arial" panose="020B0604020202020204" pitchFamily="34" charset="0"/>
              </a:rPr>
              <a:t>3.3 </a:t>
            </a:r>
            <a:r>
              <a:rPr lang="pt-BR" dirty="0">
                <a:solidFill>
                  <a:schemeClr val="bg1"/>
                </a:solidFill>
              </a:rPr>
              <a:t>Financiamento e Contabilidade</a:t>
            </a:r>
            <a:endParaRPr lang="pt-BR" dirty="0">
              <a:solidFill>
                <a:schemeClr val="bg1"/>
              </a:solidFill>
              <a:cs typeface="Arial" panose="020B0604020202020204" pitchFamily="34" charset="0"/>
            </a:endParaRPr>
          </a:p>
        </p:txBody>
      </p:sp>
      <p:sp>
        <p:nvSpPr>
          <p:cNvPr id="4" name="Espaço Reservado para Conteúdo 3">
            <a:extLst>
              <a:ext uri="{FF2B5EF4-FFF2-40B4-BE49-F238E27FC236}">
                <a16:creationId xmlns:a16="http://schemas.microsoft.com/office/drawing/2014/main" xmlns="" id="{F7A00255-72B6-4790-80FE-DB2D765B0AB3}"/>
              </a:ext>
            </a:extLst>
          </p:cNvPr>
          <p:cNvSpPr>
            <a:spLocks noGrp="1"/>
          </p:cNvSpPr>
          <p:nvPr>
            <p:ph idx="1"/>
          </p:nvPr>
        </p:nvSpPr>
        <p:spPr>
          <a:xfrm>
            <a:off x="838200" y="984703"/>
            <a:ext cx="10515600" cy="5579995"/>
          </a:xfrm>
        </p:spPr>
        <p:txBody>
          <a:bodyPr>
            <a:normAutofit/>
          </a:bodyPr>
          <a:lstStyle/>
          <a:p>
            <a:pPr marL="0" indent="0" algn="just">
              <a:buNone/>
            </a:pPr>
            <a:r>
              <a:rPr lang="pt-BR" b="1" dirty="0"/>
              <a:t>Doação de recursos financeiros para candidatos</a:t>
            </a:r>
            <a:r>
              <a:rPr lang="pt-BR" dirty="0"/>
              <a:t> </a:t>
            </a:r>
          </a:p>
          <a:p>
            <a:pPr marL="0" indent="0" algn="just">
              <a:buNone/>
            </a:pPr>
            <a:endParaRPr lang="pt-BR" dirty="0"/>
          </a:p>
          <a:p>
            <a:pPr marL="0" indent="0" algn="just">
              <a:buNone/>
            </a:pPr>
            <a:r>
              <a:rPr lang="pt-BR" dirty="0"/>
              <a:t>ANTES: pessoa física, </a:t>
            </a:r>
            <a:r>
              <a:rPr lang="pt-BR" u="sng" dirty="0"/>
              <a:t>até 10% </a:t>
            </a:r>
            <a:r>
              <a:rPr lang="pt-BR" dirty="0"/>
              <a:t>dos rendimentos brutos auferidos no ano anterior à eleição; recursos do próprio candidato até o limite de gastos estabelecidos na lei. </a:t>
            </a:r>
          </a:p>
          <a:p>
            <a:pPr marL="0" indent="0" algn="just">
              <a:buNone/>
            </a:pPr>
            <a:endParaRPr lang="pt-BR" dirty="0"/>
          </a:p>
          <a:p>
            <a:pPr marL="0" indent="0" algn="just">
              <a:buNone/>
            </a:pPr>
            <a:r>
              <a:rPr lang="pt-BR" dirty="0"/>
              <a:t>AGORA: pessoa física e candidato limitados </a:t>
            </a:r>
            <a:r>
              <a:rPr lang="pt-BR" u="sng" dirty="0"/>
              <a:t>a 10%</a:t>
            </a:r>
            <a:r>
              <a:rPr lang="pt-BR" dirty="0"/>
              <a:t> dos rendimentos brutos auferidos no ano anterior à eleição. Além do repasse de recursos dos partidos políticos aos candidatos. </a:t>
            </a:r>
          </a:p>
        </p:txBody>
      </p:sp>
    </p:spTree>
    <p:extLst>
      <p:ext uri="{BB962C8B-B14F-4D97-AF65-F5344CB8AC3E}">
        <p14:creationId xmlns:p14="http://schemas.microsoft.com/office/powerpoint/2010/main" val="548390263"/>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Retângulo 11"/>
          <p:cNvSpPr/>
          <p:nvPr/>
        </p:nvSpPr>
        <p:spPr>
          <a:xfrm>
            <a:off x="341527" y="6474175"/>
            <a:ext cx="7983874" cy="90523"/>
          </a:xfrm>
          <a:prstGeom prst="rect">
            <a:avLst/>
          </a:prstGeom>
          <a:ln>
            <a:noFill/>
          </a:ln>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pt-BR"/>
          </a:p>
        </p:txBody>
      </p:sp>
      <p:pic>
        <p:nvPicPr>
          <p:cNvPr id="14" name="Imagem 1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617072" y="6186143"/>
            <a:ext cx="3213998" cy="378555"/>
          </a:xfrm>
          <a:prstGeom prst="rect">
            <a:avLst/>
          </a:prstGeom>
        </p:spPr>
      </p:pic>
      <p:sp>
        <p:nvSpPr>
          <p:cNvPr id="3" name="Título 2">
            <a:extLst>
              <a:ext uri="{FF2B5EF4-FFF2-40B4-BE49-F238E27FC236}">
                <a16:creationId xmlns:a16="http://schemas.microsoft.com/office/drawing/2014/main" xmlns="" id="{C7B078BA-3213-4765-A629-3F9D812957AF}"/>
              </a:ext>
            </a:extLst>
          </p:cNvPr>
          <p:cNvSpPr>
            <a:spLocks noGrp="1"/>
          </p:cNvSpPr>
          <p:nvPr>
            <p:ph type="title"/>
          </p:nvPr>
        </p:nvSpPr>
        <p:spPr>
          <a:xfrm>
            <a:off x="0" y="-39757"/>
            <a:ext cx="12192000" cy="984703"/>
          </a:xfrm>
          <a:solidFill>
            <a:srgbClr val="009ED6"/>
          </a:solidFill>
        </p:spPr>
        <p:txBody>
          <a:bodyPr>
            <a:normAutofit/>
          </a:bodyPr>
          <a:lstStyle/>
          <a:p>
            <a:pPr algn="ctr"/>
            <a:r>
              <a:rPr lang="pt-BR" dirty="0">
                <a:solidFill>
                  <a:schemeClr val="bg1"/>
                </a:solidFill>
                <a:cs typeface="Arial" panose="020B0604020202020204" pitchFamily="34" charset="0"/>
              </a:rPr>
              <a:t>3.3 </a:t>
            </a:r>
            <a:r>
              <a:rPr lang="pt-BR" dirty="0">
                <a:solidFill>
                  <a:schemeClr val="bg1"/>
                </a:solidFill>
              </a:rPr>
              <a:t>Financiamento e Contabilidade</a:t>
            </a:r>
            <a:endParaRPr lang="pt-BR" dirty="0">
              <a:solidFill>
                <a:schemeClr val="bg1"/>
              </a:solidFill>
              <a:cs typeface="Arial" panose="020B0604020202020204" pitchFamily="34" charset="0"/>
            </a:endParaRPr>
          </a:p>
        </p:txBody>
      </p:sp>
      <p:sp>
        <p:nvSpPr>
          <p:cNvPr id="4" name="Espaço Reservado para Conteúdo 3">
            <a:extLst>
              <a:ext uri="{FF2B5EF4-FFF2-40B4-BE49-F238E27FC236}">
                <a16:creationId xmlns:a16="http://schemas.microsoft.com/office/drawing/2014/main" xmlns="" id="{F7A00255-72B6-4790-80FE-DB2D765B0AB3}"/>
              </a:ext>
            </a:extLst>
          </p:cNvPr>
          <p:cNvSpPr>
            <a:spLocks noGrp="1"/>
          </p:cNvSpPr>
          <p:nvPr>
            <p:ph idx="1"/>
          </p:nvPr>
        </p:nvSpPr>
        <p:spPr>
          <a:xfrm>
            <a:off x="838200" y="984703"/>
            <a:ext cx="10515600" cy="5579995"/>
          </a:xfrm>
        </p:spPr>
        <p:txBody>
          <a:bodyPr>
            <a:normAutofit/>
          </a:bodyPr>
          <a:lstStyle/>
          <a:p>
            <a:pPr marL="0" indent="0" algn="just">
              <a:buNone/>
            </a:pPr>
            <a:r>
              <a:rPr lang="pt-BR" b="1" dirty="0"/>
              <a:t>Doações estimáveis em dinheiro </a:t>
            </a:r>
          </a:p>
          <a:p>
            <a:pPr marL="0" indent="0" algn="just">
              <a:buNone/>
            </a:pPr>
            <a:endParaRPr lang="pt-BR" dirty="0"/>
          </a:p>
          <a:p>
            <a:pPr marL="0" indent="0" algn="just">
              <a:buNone/>
            </a:pPr>
            <a:r>
              <a:rPr lang="pt-BR" dirty="0"/>
              <a:t>ANTES: as doações estimáveis em dinheiro relativas à utilização de bens móveis ou imóveis de propriedade do doador ou à prestação de serviços próprios poderiam ser feitas até o limite de </a:t>
            </a:r>
            <a:r>
              <a:rPr lang="pt-BR" u="sng" dirty="0"/>
              <a:t>R$ 80.000,00 por doador</a:t>
            </a:r>
            <a:r>
              <a:rPr lang="pt-BR" dirty="0"/>
              <a:t>. </a:t>
            </a:r>
          </a:p>
          <a:p>
            <a:pPr marL="0" indent="0" algn="just">
              <a:buNone/>
            </a:pPr>
            <a:endParaRPr lang="pt-BR" dirty="0"/>
          </a:p>
          <a:p>
            <a:pPr marL="0" indent="0" algn="just">
              <a:buNone/>
            </a:pPr>
            <a:r>
              <a:rPr lang="pt-BR" dirty="0"/>
              <a:t>AGORA: as doações estimáveis em dinheiro relativas à utilização de bens móveis ou imóveis de propriedade do doador ou à prestação de serviços próprios podem ser feitas até o limite de </a:t>
            </a:r>
            <a:r>
              <a:rPr lang="pt-BR" u="sng" dirty="0"/>
              <a:t>R$ 40.000,00 por doador</a:t>
            </a:r>
            <a:r>
              <a:rPr lang="pt-BR" dirty="0"/>
              <a:t>. </a:t>
            </a:r>
            <a:endParaRPr lang="pt-BR" dirty="0">
              <a:solidFill>
                <a:srgbClr val="FF0000"/>
              </a:solidFill>
            </a:endParaRPr>
          </a:p>
        </p:txBody>
      </p:sp>
    </p:spTree>
    <p:extLst>
      <p:ext uri="{BB962C8B-B14F-4D97-AF65-F5344CB8AC3E}">
        <p14:creationId xmlns:p14="http://schemas.microsoft.com/office/powerpoint/2010/main" val="4031718500"/>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Retângulo 11"/>
          <p:cNvSpPr/>
          <p:nvPr/>
        </p:nvSpPr>
        <p:spPr>
          <a:xfrm>
            <a:off x="341527" y="6474175"/>
            <a:ext cx="7983874" cy="90523"/>
          </a:xfrm>
          <a:prstGeom prst="rect">
            <a:avLst/>
          </a:prstGeom>
          <a:ln>
            <a:noFill/>
          </a:ln>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pt-BR"/>
          </a:p>
        </p:txBody>
      </p:sp>
      <p:pic>
        <p:nvPicPr>
          <p:cNvPr id="14" name="Imagem 1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617072" y="6186143"/>
            <a:ext cx="3213998" cy="378555"/>
          </a:xfrm>
          <a:prstGeom prst="rect">
            <a:avLst/>
          </a:prstGeom>
        </p:spPr>
      </p:pic>
      <p:sp>
        <p:nvSpPr>
          <p:cNvPr id="3" name="Título 2">
            <a:extLst>
              <a:ext uri="{FF2B5EF4-FFF2-40B4-BE49-F238E27FC236}">
                <a16:creationId xmlns:a16="http://schemas.microsoft.com/office/drawing/2014/main" xmlns="" id="{C7B078BA-3213-4765-A629-3F9D812957AF}"/>
              </a:ext>
            </a:extLst>
          </p:cNvPr>
          <p:cNvSpPr>
            <a:spLocks noGrp="1"/>
          </p:cNvSpPr>
          <p:nvPr>
            <p:ph type="title"/>
          </p:nvPr>
        </p:nvSpPr>
        <p:spPr>
          <a:xfrm>
            <a:off x="0" y="-39757"/>
            <a:ext cx="12192000" cy="984703"/>
          </a:xfrm>
          <a:solidFill>
            <a:srgbClr val="009ED6"/>
          </a:solidFill>
        </p:spPr>
        <p:txBody>
          <a:bodyPr>
            <a:normAutofit/>
          </a:bodyPr>
          <a:lstStyle/>
          <a:p>
            <a:pPr algn="ctr"/>
            <a:r>
              <a:rPr lang="pt-BR" dirty="0">
                <a:solidFill>
                  <a:schemeClr val="bg1"/>
                </a:solidFill>
                <a:cs typeface="Arial" panose="020B0604020202020204" pitchFamily="34" charset="0"/>
              </a:rPr>
              <a:t>3.3 </a:t>
            </a:r>
            <a:r>
              <a:rPr lang="pt-BR" dirty="0">
                <a:solidFill>
                  <a:schemeClr val="bg1"/>
                </a:solidFill>
              </a:rPr>
              <a:t>Financiamento e Contabilidade</a:t>
            </a:r>
            <a:endParaRPr lang="pt-BR" dirty="0">
              <a:solidFill>
                <a:schemeClr val="bg1"/>
              </a:solidFill>
              <a:cs typeface="Arial" panose="020B0604020202020204" pitchFamily="34" charset="0"/>
            </a:endParaRPr>
          </a:p>
        </p:txBody>
      </p:sp>
      <p:sp>
        <p:nvSpPr>
          <p:cNvPr id="4" name="Espaço Reservado para Conteúdo 3">
            <a:extLst>
              <a:ext uri="{FF2B5EF4-FFF2-40B4-BE49-F238E27FC236}">
                <a16:creationId xmlns:a16="http://schemas.microsoft.com/office/drawing/2014/main" xmlns="" id="{F7A00255-72B6-4790-80FE-DB2D765B0AB3}"/>
              </a:ext>
            </a:extLst>
          </p:cNvPr>
          <p:cNvSpPr>
            <a:spLocks noGrp="1"/>
          </p:cNvSpPr>
          <p:nvPr>
            <p:ph idx="1"/>
          </p:nvPr>
        </p:nvSpPr>
        <p:spPr>
          <a:xfrm>
            <a:off x="838200" y="984703"/>
            <a:ext cx="10515600" cy="5579995"/>
          </a:xfrm>
        </p:spPr>
        <p:txBody>
          <a:bodyPr>
            <a:normAutofit/>
          </a:bodyPr>
          <a:lstStyle/>
          <a:p>
            <a:pPr marL="0" indent="0" algn="just">
              <a:buNone/>
            </a:pPr>
            <a:r>
              <a:rPr lang="pt-BR" b="1" dirty="0"/>
              <a:t>Doações _ </a:t>
            </a:r>
            <a:r>
              <a:rPr lang="pt-BR" dirty="0"/>
              <a:t>Exemplos: </a:t>
            </a:r>
            <a:endParaRPr lang="pt-BR" b="1" dirty="0"/>
          </a:p>
          <a:p>
            <a:pPr marL="0" indent="0" algn="just">
              <a:buNone/>
            </a:pPr>
            <a:endParaRPr lang="pt-BR" b="1" dirty="0"/>
          </a:p>
          <a:p>
            <a:pPr marL="0" indent="0" algn="just">
              <a:buNone/>
            </a:pPr>
            <a:r>
              <a:rPr lang="pt-BR" b="1" dirty="0"/>
              <a:t>Doador Alfa</a:t>
            </a:r>
            <a:r>
              <a:rPr lang="pt-BR" dirty="0"/>
              <a:t> auferiu R$ 100.000,00 um ano antes das eleições. </a:t>
            </a:r>
          </a:p>
          <a:p>
            <a:pPr marL="0" indent="0" algn="just">
              <a:buNone/>
            </a:pPr>
            <a:r>
              <a:rPr lang="pt-BR" dirty="0"/>
              <a:t>Limite doação: 10.000,00</a:t>
            </a:r>
          </a:p>
          <a:p>
            <a:pPr marL="0" indent="0" algn="just">
              <a:buNone/>
            </a:pPr>
            <a:endParaRPr lang="pt-BR" dirty="0"/>
          </a:p>
          <a:p>
            <a:pPr marL="0" indent="0" algn="just">
              <a:buNone/>
            </a:pPr>
            <a:r>
              <a:rPr lang="pt-BR" b="1" dirty="0"/>
              <a:t>Candidato Beta</a:t>
            </a:r>
            <a:r>
              <a:rPr lang="pt-BR" dirty="0"/>
              <a:t> auferiu R$ 200.000,00 um ano antes das eleições.</a:t>
            </a:r>
          </a:p>
          <a:p>
            <a:pPr marL="0" indent="0" algn="just">
              <a:buNone/>
            </a:pPr>
            <a:r>
              <a:rPr lang="pt-BR" dirty="0"/>
              <a:t>Limite para o autofinanciamento: 20.000,00</a:t>
            </a:r>
          </a:p>
          <a:p>
            <a:pPr marL="0" indent="0" algn="just">
              <a:buNone/>
            </a:pPr>
            <a:endParaRPr lang="pt-BR" dirty="0"/>
          </a:p>
          <a:p>
            <a:pPr marL="0" indent="0" algn="just">
              <a:buNone/>
            </a:pPr>
            <a:r>
              <a:rPr lang="pt-BR" dirty="0"/>
              <a:t>Além do limite de 10%, podem doar até R$ 40.000,00 em bens estimáveis em dinheiro.</a:t>
            </a:r>
          </a:p>
        </p:txBody>
      </p:sp>
    </p:spTree>
    <p:extLst>
      <p:ext uri="{BB962C8B-B14F-4D97-AF65-F5344CB8AC3E}">
        <p14:creationId xmlns:p14="http://schemas.microsoft.com/office/powerpoint/2010/main" val="3227353992"/>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Retângulo 11"/>
          <p:cNvSpPr/>
          <p:nvPr/>
        </p:nvSpPr>
        <p:spPr>
          <a:xfrm>
            <a:off x="341527" y="6474175"/>
            <a:ext cx="7983874" cy="90523"/>
          </a:xfrm>
          <a:prstGeom prst="rect">
            <a:avLst/>
          </a:prstGeom>
          <a:ln>
            <a:noFill/>
          </a:ln>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pt-BR"/>
          </a:p>
        </p:txBody>
      </p:sp>
      <p:pic>
        <p:nvPicPr>
          <p:cNvPr id="14" name="Imagem 1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617072" y="6186143"/>
            <a:ext cx="3213998" cy="378555"/>
          </a:xfrm>
          <a:prstGeom prst="rect">
            <a:avLst/>
          </a:prstGeom>
        </p:spPr>
      </p:pic>
      <p:sp>
        <p:nvSpPr>
          <p:cNvPr id="3" name="Título 2">
            <a:extLst>
              <a:ext uri="{FF2B5EF4-FFF2-40B4-BE49-F238E27FC236}">
                <a16:creationId xmlns:a16="http://schemas.microsoft.com/office/drawing/2014/main" xmlns="" id="{C7B078BA-3213-4765-A629-3F9D812957AF}"/>
              </a:ext>
            </a:extLst>
          </p:cNvPr>
          <p:cNvSpPr>
            <a:spLocks noGrp="1"/>
          </p:cNvSpPr>
          <p:nvPr>
            <p:ph type="title"/>
          </p:nvPr>
        </p:nvSpPr>
        <p:spPr>
          <a:xfrm>
            <a:off x="0" y="-39757"/>
            <a:ext cx="12192000" cy="984703"/>
          </a:xfrm>
          <a:solidFill>
            <a:srgbClr val="009ED6"/>
          </a:solidFill>
        </p:spPr>
        <p:txBody>
          <a:bodyPr>
            <a:normAutofit/>
          </a:bodyPr>
          <a:lstStyle/>
          <a:p>
            <a:pPr algn="ctr"/>
            <a:r>
              <a:rPr lang="pt-BR" dirty="0">
                <a:solidFill>
                  <a:schemeClr val="bg1"/>
                </a:solidFill>
                <a:cs typeface="Arial" panose="020B0604020202020204" pitchFamily="34" charset="0"/>
              </a:rPr>
              <a:t>3.3 </a:t>
            </a:r>
            <a:r>
              <a:rPr lang="pt-BR" dirty="0">
                <a:solidFill>
                  <a:schemeClr val="bg1"/>
                </a:solidFill>
              </a:rPr>
              <a:t>Financiamento e Contabilidade</a:t>
            </a:r>
            <a:endParaRPr lang="pt-BR" dirty="0">
              <a:solidFill>
                <a:schemeClr val="bg1"/>
              </a:solidFill>
              <a:cs typeface="Arial" panose="020B0604020202020204" pitchFamily="34" charset="0"/>
            </a:endParaRPr>
          </a:p>
        </p:txBody>
      </p:sp>
      <p:sp>
        <p:nvSpPr>
          <p:cNvPr id="4" name="Espaço Reservado para Conteúdo 3">
            <a:extLst>
              <a:ext uri="{FF2B5EF4-FFF2-40B4-BE49-F238E27FC236}">
                <a16:creationId xmlns:a16="http://schemas.microsoft.com/office/drawing/2014/main" xmlns="" id="{F7A00255-72B6-4790-80FE-DB2D765B0AB3}"/>
              </a:ext>
            </a:extLst>
          </p:cNvPr>
          <p:cNvSpPr>
            <a:spLocks noGrp="1"/>
          </p:cNvSpPr>
          <p:nvPr>
            <p:ph idx="1"/>
          </p:nvPr>
        </p:nvSpPr>
        <p:spPr>
          <a:xfrm>
            <a:off x="838200" y="984703"/>
            <a:ext cx="10515600" cy="5579995"/>
          </a:xfrm>
        </p:spPr>
        <p:txBody>
          <a:bodyPr>
            <a:normAutofit/>
          </a:bodyPr>
          <a:lstStyle/>
          <a:p>
            <a:pPr marL="0" indent="0" algn="just">
              <a:buNone/>
            </a:pPr>
            <a:r>
              <a:rPr lang="pt-BR" b="1" dirty="0"/>
              <a:t>Multa por doação de quantia acima do limite legal </a:t>
            </a:r>
          </a:p>
          <a:p>
            <a:pPr marL="0" indent="0" algn="just">
              <a:buNone/>
            </a:pPr>
            <a:endParaRPr lang="pt-BR" dirty="0"/>
          </a:p>
          <a:p>
            <a:pPr marL="0" indent="0" algn="just">
              <a:buNone/>
            </a:pPr>
            <a:r>
              <a:rPr lang="pt-BR" dirty="0"/>
              <a:t>ANTES: </a:t>
            </a:r>
            <a:r>
              <a:rPr lang="pt-BR" b="1" dirty="0"/>
              <a:t>5 a 10 vezes</a:t>
            </a:r>
            <a:r>
              <a:rPr lang="pt-BR" dirty="0"/>
              <a:t> a quantia em excesso. </a:t>
            </a:r>
          </a:p>
          <a:p>
            <a:pPr marL="0" indent="0" algn="just">
              <a:buNone/>
            </a:pPr>
            <a:endParaRPr lang="pt-BR" dirty="0"/>
          </a:p>
          <a:p>
            <a:pPr marL="0" indent="0" algn="just">
              <a:buNone/>
            </a:pPr>
            <a:r>
              <a:rPr lang="pt-BR" dirty="0"/>
              <a:t>AGORA: </a:t>
            </a:r>
            <a:r>
              <a:rPr lang="pt-BR" b="1" dirty="0"/>
              <a:t>até 100%</a:t>
            </a:r>
            <a:r>
              <a:rPr lang="pt-BR" dirty="0"/>
              <a:t> da quantia em excesso.</a:t>
            </a:r>
            <a:endParaRPr lang="pt-BR" dirty="0">
              <a:solidFill>
                <a:srgbClr val="FF0000"/>
              </a:solidFill>
            </a:endParaRPr>
          </a:p>
        </p:txBody>
      </p:sp>
    </p:spTree>
    <p:extLst>
      <p:ext uri="{BB962C8B-B14F-4D97-AF65-F5344CB8AC3E}">
        <p14:creationId xmlns:p14="http://schemas.microsoft.com/office/powerpoint/2010/main" val="2319788354"/>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Retângulo 11"/>
          <p:cNvSpPr/>
          <p:nvPr/>
        </p:nvSpPr>
        <p:spPr>
          <a:xfrm>
            <a:off x="341527" y="6474175"/>
            <a:ext cx="7983874" cy="90523"/>
          </a:xfrm>
          <a:prstGeom prst="rect">
            <a:avLst/>
          </a:prstGeom>
          <a:ln>
            <a:noFill/>
          </a:ln>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pt-BR"/>
          </a:p>
        </p:txBody>
      </p:sp>
      <p:pic>
        <p:nvPicPr>
          <p:cNvPr id="14" name="Imagem 1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617072" y="6186143"/>
            <a:ext cx="3213998" cy="378555"/>
          </a:xfrm>
          <a:prstGeom prst="rect">
            <a:avLst/>
          </a:prstGeom>
        </p:spPr>
      </p:pic>
      <p:sp>
        <p:nvSpPr>
          <p:cNvPr id="3" name="Título 2">
            <a:extLst>
              <a:ext uri="{FF2B5EF4-FFF2-40B4-BE49-F238E27FC236}">
                <a16:creationId xmlns:a16="http://schemas.microsoft.com/office/drawing/2014/main" xmlns="" id="{C7B078BA-3213-4765-A629-3F9D812957AF}"/>
              </a:ext>
            </a:extLst>
          </p:cNvPr>
          <p:cNvSpPr>
            <a:spLocks noGrp="1"/>
          </p:cNvSpPr>
          <p:nvPr>
            <p:ph type="title"/>
          </p:nvPr>
        </p:nvSpPr>
        <p:spPr>
          <a:xfrm>
            <a:off x="0" y="-39757"/>
            <a:ext cx="12192000" cy="984703"/>
          </a:xfrm>
          <a:solidFill>
            <a:srgbClr val="009ED6"/>
          </a:solidFill>
        </p:spPr>
        <p:txBody>
          <a:bodyPr>
            <a:normAutofit/>
          </a:bodyPr>
          <a:lstStyle/>
          <a:p>
            <a:pPr algn="ctr"/>
            <a:r>
              <a:rPr lang="pt-BR" dirty="0">
                <a:solidFill>
                  <a:schemeClr val="bg1"/>
                </a:solidFill>
                <a:cs typeface="Arial" panose="020B0604020202020204" pitchFamily="34" charset="0"/>
              </a:rPr>
              <a:t>3.3 </a:t>
            </a:r>
            <a:r>
              <a:rPr lang="pt-BR" dirty="0">
                <a:solidFill>
                  <a:schemeClr val="bg1"/>
                </a:solidFill>
              </a:rPr>
              <a:t>Financiamento e Contabilidade</a:t>
            </a:r>
            <a:endParaRPr lang="pt-BR" dirty="0">
              <a:solidFill>
                <a:schemeClr val="bg1"/>
              </a:solidFill>
              <a:cs typeface="Arial" panose="020B0604020202020204" pitchFamily="34" charset="0"/>
            </a:endParaRPr>
          </a:p>
        </p:txBody>
      </p:sp>
      <p:sp>
        <p:nvSpPr>
          <p:cNvPr id="4" name="Espaço Reservado para Conteúdo 3">
            <a:extLst>
              <a:ext uri="{FF2B5EF4-FFF2-40B4-BE49-F238E27FC236}">
                <a16:creationId xmlns:a16="http://schemas.microsoft.com/office/drawing/2014/main" xmlns="" id="{F7A00255-72B6-4790-80FE-DB2D765B0AB3}"/>
              </a:ext>
            </a:extLst>
          </p:cNvPr>
          <p:cNvSpPr>
            <a:spLocks noGrp="1"/>
          </p:cNvSpPr>
          <p:nvPr>
            <p:ph idx="1"/>
          </p:nvPr>
        </p:nvSpPr>
        <p:spPr>
          <a:xfrm>
            <a:off x="838200" y="984703"/>
            <a:ext cx="10515600" cy="5579995"/>
          </a:xfrm>
        </p:spPr>
        <p:txBody>
          <a:bodyPr>
            <a:normAutofit/>
          </a:bodyPr>
          <a:lstStyle/>
          <a:p>
            <a:pPr marL="0" indent="0" algn="just">
              <a:buNone/>
            </a:pPr>
            <a:r>
              <a:rPr lang="pt-BR" b="1" dirty="0"/>
              <a:t>Despesas do candidato que não são consideradas gastos eleitorais </a:t>
            </a:r>
          </a:p>
          <a:p>
            <a:pPr marL="0" indent="0" algn="just">
              <a:buNone/>
            </a:pPr>
            <a:endParaRPr lang="pt-BR" dirty="0"/>
          </a:p>
          <a:p>
            <a:pPr marL="0" indent="0" algn="just">
              <a:buNone/>
            </a:pPr>
            <a:r>
              <a:rPr lang="pt-BR" dirty="0"/>
              <a:t>ANTES: não havia especificação. </a:t>
            </a:r>
          </a:p>
          <a:p>
            <a:pPr marL="0" indent="0" algn="just">
              <a:buNone/>
            </a:pPr>
            <a:endParaRPr lang="pt-BR" dirty="0"/>
          </a:p>
          <a:p>
            <a:pPr marL="0" indent="0" algn="just">
              <a:buNone/>
            </a:pPr>
            <a:r>
              <a:rPr lang="pt-BR" dirty="0"/>
              <a:t>AGORA: não são considerados gastos eleitorais as despesas do candidato com </a:t>
            </a:r>
            <a:r>
              <a:rPr lang="pt-BR" u="sng" dirty="0"/>
              <a:t>combustível e manutenção de veículo automotor usado pelo candidato na campanha</a:t>
            </a:r>
            <a:r>
              <a:rPr lang="pt-BR" dirty="0"/>
              <a:t>; </a:t>
            </a:r>
            <a:r>
              <a:rPr lang="pt-BR" u="sng" dirty="0"/>
              <a:t>remuneração, alimentação e hospedagem do condutor do mencionado veículo</a:t>
            </a:r>
            <a:r>
              <a:rPr lang="pt-BR" dirty="0"/>
              <a:t>; </a:t>
            </a:r>
            <a:r>
              <a:rPr lang="pt-BR" u="sng" dirty="0"/>
              <a:t>alimentação e hospedagem própria</a:t>
            </a:r>
            <a:r>
              <a:rPr lang="pt-BR" dirty="0"/>
              <a:t>; e </a:t>
            </a:r>
            <a:r>
              <a:rPr lang="pt-BR" u="sng" dirty="0"/>
              <a:t>uso de linhas telefônicas registradas em nome do candidato como pessoa física, até o limite de três linhas</a:t>
            </a:r>
            <a:r>
              <a:rPr lang="pt-BR" dirty="0"/>
              <a:t>.</a:t>
            </a:r>
            <a:endParaRPr lang="pt-BR" dirty="0">
              <a:solidFill>
                <a:srgbClr val="FF0000"/>
              </a:solidFill>
            </a:endParaRPr>
          </a:p>
        </p:txBody>
      </p:sp>
    </p:spTree>
    <p:extLst>
      <p:ext uri="{BB962C8B-B14F-4D97-AF65-F5344CB8AC3E}">
        <p14:creationId xmlns:p14="http://schemas.microsoft.com/office/powerpoint/2010/main" val="434062017"/>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Retângulo 11"/>
          <p:cNvSpPr/>
          <p:nvPr/>
        </p:nvSpPr>
        <p:spPr>
          <a:xfrm>
            <a:off x="341527" y="6474175"/>
            <a:ext cx="7983874" cy="90523"/>
          </a:xfrm>
          <a:prstGeom prst="rect">
            <a:avLst/>
          </a:prstGeom>
          <a:ln>
            <a:noFill/>
          </a:ln>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pt-BR"/>
          </a:p>
        </p:txBody>
      </p:sp>
      <p:pic>
        <p:nvPicPr>
          <p:cNvPr id="14" name="Imagem 1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617072" y="6186143"/>
            <a:ext cx="3213998" cy="378555"/>
          </a:xfrm>
          <a:prstGeom prst="rect">
            <a:avLst/>
          </a:prstGeom>
        </p:spPr>
      </p:pic>
      <p:sp>
        <p:nvSpPr>
          <p:cNvPr id="3" name="Título 2">
            <a:extLst>
              <a:ext uri="{FF2B5EF4-FFF2-40B4-BE49-F238E27FC236}">
                <a16:creationId xmlns:a16="http://schemas.microsoft.com/office/drawing/2014/main" xmlns="" id="{C7B078BA-3213-4765-A629-3F9D812957AF}"/>
              </a:ext>
            </a:extLst>
          </p:cNvPr>
          <p:cNvSpPr>
            <a:spLocks noGrp="1"/>
          </p:cNvSpPr>
          <p:nvPr>
            <p:ph type="title"/>
          </p:nvPr>
        </p:nvSpPr>
        <p:spPr>
          <a:xfrm>
            <a:off x="0" y="0"/>
            <a:ext cx="12192000" cy="984703"/>
          </a:xfrm>
          <a:solidFill>
            <a:srgbClr val="009ED6"/>
          </a:solidFill>
        </p:spPr>
        <p:txBody>
          <a:bodyPr>
            <a:normAutofit/>
          </a:bodyPr>
          <a:lstStyle/>
          <a:p>
            <a:pPr algn="ctr"/>
            <a:r>
              <a:rPr lang="pt-BR" dirty="0">
                <a:solidFill>
                  <a:schemeClr val="bg1"/>
                </a:solidFill>
                <a:cs typeface="Arial" panose="020B0604020202020204" pitchFamily="34" charset="0"/>
              </a:rPr>
              <a:t>1. NECESSIDADE DE MUDANÇAS ELEITORAIS</a:t>
            </a:r>
          </a:p>
        </p:txBody>
      </p:sp>
      <p:sp>
        <p:nvSpPr>
          <p:cNvPr id="4" name="Espaço Reservado para Conteúdo 3">
            <a:extLst>
              <a:ext uri="{FF2B5EF4-FFF2-40B4-BE49-F238E27FC236}">
                <a16:creationId xmlns:a16="http://schemas.microsoft.com/office/drawing/2014/main" xmlns="" id="{F7A00255-72B6-4790-80FE-DB2D765B0AB3}"/>
              </a:ext>
            </a:extLst>
          </p:cNvPr>
          <p:cNvSpPr>
            <a:spLocks noGrp="1"/>
          </p:cNvSpPr>
          <p:nvPr>
            <p:ph idx="1"/>
          </p:nvPr>
        </p:nvSpPr>
        <p:spPr>
          <a:xfrm>
            <a:off x="838200" y="984702"/>
            <a:ext cx="10515600" cy="5489473"/>
          </a:xfrm>
        </p:spPr>
        <p:txBody>
          <a:bodyPr/>
          <a:lstStyle/>
          <a:p>
            <a:endParaRPr lang="pt-BR" dirty="0"/>
          </a:p>
          <a:p>
            <a:pPr marL="0" indent="0">
              <a:buNone/>
            </a:pPr>
            <a:r>
              <a:rPr lang="pt-BR" b="1" dirty="0"/>
              <a:t>Crise de confiança na classe política:</a:t>
            </a:r>
          </a:p>
          <a:p>
            <a:pPr marL="0" indent="0">
              <a:buNone/>
            </a:pPr>
            <a:r>
              <a:rPr lang="pt-BR" dirty="0"/>
              <a:t>Apenas 6% dos brasileiros confiam na classe política /Instituto alemão GFK </a:t>
            </a:r>
            <a:r>
              <a:rPr lang="pt-BR" dirty="0" err="1"/>
              <a:t>Verein</a:t>
            </a:r>
            <a:r>
              <a:rPr lang="pt-BR" dirty="0"/>
              <a:t>. </a:t>
            </a:r>
          </a:p>
          <a:p>
            <a:pPr marL="0" indent="0">
              <a:buNone/>
            </a:pPr>
            <a:r>
              <a:rPr lang="pt-BR" dirty="0"/>
              <a:t>Principais causas aparentes:</a:t>
            </a:r>
          </a:p>
          <a:p>
            <a:r>
              <a:rPr lang="pt-BR" dirty="0"/>
              <a:t>Falta de conexão entre representante e eleitor;</a:t>
            </a:r>
          </a:p>
          <a:p>
            <a:r>
              <a:rPr lang="pt-BR" dirty="0"/>
              <a:t>Percepção de corrupção eleitoral e política;</a:t>
            </a:r>
          </a:p>
          <a:p>
            <a:r>
              <a:rPr lang="pt-BR" dirty="0"/>
              <a:t>Falta de percepção de melhora da qualidade de vida.</a:t>
            </a:r>
          </a:p>
        </p:txBody>
      </p:sp>
    </p:spTree>
    <p:extLst>
      <p:ext uri="{BB962C8B-B14F-4D97-AF65-F5344CB8AC3E}">
        <p14:creationId xmlns:p14="http://schemas.microsoft.com/office/powerpoint/2010/main" val="2819760307"/>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Retângulo 11"/>
          <p:cNvSpPr/>
          <p:nvPr/>
        </p:nvSpPr>
        <p:spPr>
          <a:xfrm>
            <a:off x="341527" y="6474175"/>
            <a:ext cx="7983874" cy="90523"/>
          </a:xfrm>
          <a:prstGeom prst="rect">
            <a:avLst/>
          </a:prstGeom>
          <a:ln>
            <a:noFill/>
          </a:ln>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pt-BR"/>
          </a:p>
        </p:txBody>
      </p:sp>
      <p:pic>
        <p:nvPicPr>
          <p:cNvPr id="14" name="Imagem 1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617072" y="6186143"/>
            <a:ext cx="3213998" cy="378555"/>
          </a:xfrm>
          <a:prstGeom prst="rect">
            <a:avLst/>
          </a:prstGeom>
        </p:spPr>
      </p:pic>
      <p:sp>
        <p:nvSpPr>
          <p:cNvPr id="3" name="Título 2">
            <a:extLst>
              <a:ext uri="{FF2B5EF4-FFF2-40B4-BE49-F238E27FC236}">
                <a16:creationId xmlns:a16="http://schemas.microsoft.com/office/drawing/2014/main" xmlns="" id="{C7B078BA-3213-4765-A629-3F9D812957AF}"/>
              </a:ext>
            </a:extLst>
          </p:cNvPr>
          <p:cNvSpPr>
            <a:spLocks noGrp="1"/>
          </p:cNvSpPr>
          <p:nvPr>
            <p:ph type="title"/>
          </p:nvPr>
        </p:nvSpPr>
        <p:spPr>
          <a:xfrm>
            <a:off x="0" y="-39757"/>
            <a:ext cx="12192000" cy="984703"/>
          </a:xfrm>
          <a:solidFill>
            <a:srgbClr val="009ED6"/>
          </a:solidFill>
        </p:spPr>
        <p:txBody>
          <a:bodyPr>
            <a:normAutofit/>
          </a:bodyPr>
          <a:lstStyle/>
          <a:p>
            <a:pPr algn="ctr"/>
            <a:r>
              <a:rPr lang="pt-BR" dirty="0">
                <a:solidFill>
                  <a:schemeClr val="bg1"/>
                </a:solidFill>
                <a:cs typeface="Arial" panose="020B0604020202020204" pitchFamily="34" charset="0"/>
              </a:rPr>
              <a:t>3.3 Financiamento e Contabilidade</a:t>
            </a:r>
          </a:p>
        </p:txBody>
      </p:sp>
      <p:sp>
        <p:nvSpPr>
          <p:cNvPr id="4" name="Espaço Reservado para Conteúdo 3">
            <a:extLst>
              <a:ext uri="{FF2B5EF4-FFF2-40B4-BE49-F238E27FC236}">
                <a16:creationId xmlns:a16="http://schemas.microsoft.com/office/drawing/2014/main" xmlns="" id="{F7A00255-72B6-4790-80FE-DB2D765B0AB3}"/>
              </a:ext>
            </a:extLst>
          </p:cNvPr>
          <p:cNvSpPr>
            <a:spLocks noGrp="1"/>
          </p:cNvSpPr>
          <p:nvPr>
            <p:ph idx="1"/>
          </p:nvPr>
        </p:nvSpPr>
        <p:spPr>
          <a:xfrm>
            <a:off x="838200" y="984703"/>
            <a:ext cx="10515600" cy="5579995"/>
          </a:xfrm>
        </p:spPr>
        <p:txBody>
          <a:bodyPr>
            <a:normAutofit/>
          </a:bodyPr>
          <a:lstStyle/>
          <a:p>
            <a:pPr marL="0" indent="0" algn="just">
              <a:buNone/>
            </a:pPr>
            <a:r>
              <a:rPr lang="pt-BR" b="1" dirty="0"/>
              <a:t>Financiamento de partido político por pessoas físicas que exerçam função ou cargo público </a:t>
            </a:r>
          </a:p>
          <a:p>
            <a:pPr marL="0" indent="0" algn="just">
              <a:buNone/>
            </a:pPr>
            <a:endParaRPr lang="pt-BR" dirty="0"/>
          </a:p>
          <a:p>
            <a:pPr marL="0" indent="0" algn="just">
              <a:buNone/>
            </a:pPr>
            <a:r>
              <a:rPr lang="pt-BR" dirty="0"/>
              <a:t>ANTES: não havia proibição. </a:t>
            </a:r>
          </a:p>
          <a:p>
            <a:pPr marL="0" indent="0" algn="just">
              <a:buNone/>
            </a:pPr>
            <a:endParaRPr lang="pt-BR" dirty="0"/>
          </a:p>
          <a:p>
            <a:pPr marL="0" indent="0" algn="just">
              <a:buNone/>
            </a:pPr>
            <a:r>
              <a:rPr lang="pt-BR" dirty="0"/>
              <a:t>AGORA: É vedado ao partido receber contribuição ou auxílio pecuniário ou estimável em dinheiro, inclusive através de publicidade de qualquer espécie, procedente de pessoas que exerçam função ou cargo público de livre nomeação e exoneração, ou cargo ou emprego público temporário, </a:t>
            </a:r>
            <a:r>
              <a:rPr lang="pt-BR" u="sng" dirty="0"/>
              <a:t>ressalvados os filiados a partido político</a:t>
            </a:r>
            <a:r>
              <a:rPr lang="pt-BR" dirty="0"/>
              <a:t>. </a:t>
            </a:r>
            <a:endParaRPr lang="pt-BR" dirty="0">
              <a:solidFill>
                <a:srgbClr val="FF0000"/>
              </a:solidFill>
            </a:endParaRPr>
          </a:p>
        </p:txBody>
      </p:sp>
    </p:spTree>
    <p:extLst>
      <p:ext uri="{BB962C8B-B14F-4D97-AF65-F5344CB8AC3E}">
        <p14:creationId xmlns:p14="http://schemas.microsoft.com/office/powerpoint/2010/main" val="2047650674"/>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Retângulo 11"/>
          <p:cNvSpPr/>
          <p:nvPr/>
        </p:nvSpPr>
        <p:spPr>
          <a:xfrm>
            <a:off x="341527" y="6474175"/>
            <a:ext cx="7983874" cy="90523"/>
          </a:xfrm>
          <a:prstGeom prst="rect">
            <a:avLst/>
          </a:prstGeom>
          <a:ln>
            <a:noFill/>
          </a:ln>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pt-BR"/>
          </a:p>
        </p:txBody>
      </p:sp>
      <p:pic>
        <p:nvPicPr>
          <p:cNvPr id="14" name="Imagem 1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617072" y="6186143"/>
            <a:ext cx="3213998" cy="378555"/>
          </a:xfrm>
          <a:prstGeom prst="rect">
            <a:avLst/>
          </a:prstGeom>
        </p:spPr>
      </p:pic>
      <p:sp>
        <p:nvSpPr>
          <p:cNvPr id="3" name="Título 2">
            <a:extLst>
              <a:ext uri="{FF2B5EF4-FFF2-40B4-BE49-F238E27FC236}">
                <a16:creationId xmlns:a16="http://schemas.microsoft.com/office/drawing/2014/main" xmlns="" id="{C7B078BA-3213-4765-A629-3F9D812957AF}"/>
              </a:ext>
            </a:extLst>
          </p:cNvPr>
          <p:cNvSpPr>
            <a:spLocks noGrp="1"/>
          </p:cNvSpPr>
          <p:nvPr>
            <p:ph type="title"/>
          </p:nvPr>
        </p:nvSpPr>
        <p:spPr>
          <a:xfrm>
            <a:off x="0" y="-39757"/>
            <a:ext cx="12192000" cy="984703"/>
          </a:xfrm>
          <a:solidFill>
            <a:srgbClr val="009ED6"/>
          </a:solidFill>
        </p:spPr>
        <p:txBody>
          <a:bodyPr>
            <a:normAutofit/>
          </a:bodyPr>
          <a:lstStyle/>
          <a:p>
            <a:pPr algn="ctr"/>
            <a:r>
              <a:rPr lang="pt-BR" dirty="0">
                <a:solidFill>
                  <a:schemeClr val="bg1"/>
                </a:solidFill>
                <a:cs typeface="Arial" panose="020B0604020202020204" pitchFamily="34" charset="0"/>
              </a:rPr>
              <a:t>3.3 Financiamento e Contabilidade</a:t>
            </a:r>
          </a:p>
        </p:txBody>
      </p:sp>
      <p:sp>
        <p:nvSpPr>
          <p:cNvPr id="4" name="Espaço Reservado para Conteúdo 3">
            <a:extLst>
              <a:ext uri="{FF2B5EF4-FFF2-40B4-BE49-F238E27FC236}">
                <a16:creationId xmlns:a16="http://schemas.microsoft.com/office/drawing/2014/main" xmlns="" id="{F7A00255-72B6-4790-80FE-DB2D765B0AB3}"/>
              </a:ext>
            </a:extLst>
          </p:cNvPr>
          <p:cNvSpPr>
            <a:spLocks noGrp="1"/>
          </p:cNvSpPr>
          <p:nvPr>
            <p:ph idx="1"/>
          </p:nvPr>
        </p:nvSpPr>
        <p:spPr>
          <a:xfrm>
            <a:off x="838200" y="984703"/>
            <a:ext cx="10515600" cy="5579995"/>
          </a:xfrm>
        </p:spPr>
        <p:txBody>
          <a:bodyPr>
            <a:normAutofit/>
          </a:bodyPr>
          <a:lstStyle/>
          <a:p>
            <a:pPr marL="0" indent="0" algn="just">
              <a:buNone/>
            </a:pPr>
            <a:r>
              <a:rPr lang="pt-BR" b="1" dirty="0"/>
              <a:t>Apropriação indevida de recursos destinados ao financiamento de campanha </a:t>
            </a:r>
          </a:p>
          <a:p>
            <a:pPr marL="0" indent="0" algn="just">
              <a:buNone/>
            </a:pPr>
            <a:endParaRPr lang="pt-BR" dirty="0"/>
          </a:p>
          <a:p>
            <a:pPr marL="0" indent="0" algn="just">
              <a:buNone/>
            </a:pPr>
            <a:r>
              <a:rPr lang="pt-BR" dirty="0"/>
              <a:t>ANTES: não havia penalidade específica. </a:t>
            </a:r>
          </a:p>
          <a:p>
            <a:pPr marL="0" indent="0" algn="just">
              <a:buNone/>
            </a:pPr>
            <a:endParaRPr lang="pt-BR" dirty="0"/>
          </a:p>
          <a:p>
            <a:pPr marL="0" indent="0" algn="just">
              <a:buNone/>
            </a:pPr>
            <a:r>
              <a:rPr lang="pt-BR" dirty="0"/>
              <a:t>AGORA: o candidato ou o administrador financeiro que se apropriar de bens, recursos ou valores destinados ao financiamento eleitoral, em proveito próprio ou alheio, ficará sujeito à </a:t>
            </a:r>
            <a:r>
              <a:rPr lang="pt-BR" u="sng" dirty="0"/>
              <a:t>pena de reclusão de 2 a 6 anos e multa</a:t>
            </a:r>
            <a:r>
              <a:rPr lang="pt-BR" dirty="0"/>
              <a:t>. </a:t>
            </a:r>
            <a:endParaRPr lang="pt-BR" dirty="0">
              <a:solidFill>
                <a:srgbClr val="FF0000"/>
              </a:solidFill>
            </a:endParaRPr>
          </a:p>
        </p:txBody>
      </p:sp>
    </p:spTree>
    <p:extLst>
      <p:ext uri="{BB962C8B-B14F-4D97-AF65-F5344CB8AC3E}">
        <p14:creationId xmlns:p14="http://schemas.microsoft.com/office/powerpoint/2010/main" val="825003178"/>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Retângulo 11"/>
          <p:cNvSpPr/>
          <p:nvPr/>
        </p:nvSpPr>
        <p:spPr>
          <a:xfrm>
            <a:off x="341527" y="6474175"/>
            <a:ext cx="7983874" cy="90523"/>
          </a:xfrm>
          <a:prstGeom prst="rect">
            <a:avLst/>
          </a:prstGeom>
          <a:ln>
            <a:noFill/>
          </a:ln>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pt-BR"/>
          </a:p>
        </p:txBody>
      </p:sp>
      <p:pic>
        <p:nvPicPr>
          <p:cNvPr id="14" name="Imagem 1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617072" y="6186143"/>
            <a:ext cx="3213998" cy="378555"/>
          </a:xfrm>
          <a:prstGeom prst="rect">
            <a:avLst/>
          </a:prstGeom>
        </p:spPr>
      </p:pic>
      <p:sp>
        <p:nvSpPr>
          <p:cNvPr id="3" name="Título 2">
            <a:extLst>
              <a:ext uri="{FF2B5EF4-FFF2-40B4-BE49-F238E27FC236}">
                <a16:creationId xmlns:a16="http://schemas.microsoft.com/office/drawing/2014/main" xmlns="" id="{C7B078BA-3213-4765-A629-3F9D812957AF}"/>
              </a:ext>
            </a:extLst>
          </p:cNvPr>
          <p:cNvSpPr>
            <a:spLocks noGrp="1"/>
          </p:cNvSpPr>
          <p:nvPr>
            <p:ph type="title"/>
          </p:nvPr>
        </p:nvSpPr>
        <p:spPr>
          <a:xfrm>
            <a:off x="0" y="-39756"/>
            <a:ext cx="12192000" cy="984703"/>
          </a:xfrm>
          <a:solidFill>
            <a:srgbClr val="009ED6"/>
          </a:solidFill>
        </p:spPr>
        <p:txBody>
          <a:bodyPr>
            <a:normAutofit/>
          </a:bodyPr>
          <a:lstStyle/>
          <a:p>
            <a:pPr algn="ctr"/>
            <a:r>
              <a:rPr lang="pt-BR" dirty="0">
                <a:solidFill>
                  <a:schemeClr val="bg1"/>
                </a:solidFill>
                <a:cs typeface="Arial" panose="020B0604020202020204" pitchFamily="34" charset="0"/>
              </a:rPr>
              <a:t>3.3 CONTABILIDADE_PL 11.021/2018</a:t>
            </a:r>
          </a:p>
        </p:txBody>
      </p:sp>
      <p:sp>
        <p:nvSpPr>
          <p:cNvPr id="4" name="Espaço Reservado para Conteúdo 3">
            <a:extLst>
              <a:ext uri="{FF2B5EF4-FFF2-40B4-BE49-F238E27FC236}">
                <a16:creationId xmlns:a16="http://schemas.microsoft.com/office/drawing/2014/main" xmlns="" id="{F7A00255-72B6-4790-80FE-DB2D765B0AB3}"/>
              </a:ext>
            </a:extLst>
          </p:cNvPr>
          <p:cNvSpPr>
            <a:spLocks noGrp="1"/>
          </p:cNvSpPr>
          <p:nvPr>
            <p:ph idx="1"/>
          </p:nvPr>
        </p:nvSpPr>
        <p:spPr>
          <a:xfrm>
            <a:off x="838200" y="1553770"/>
            <a:ext cx="10515600" cy="4351338"/>
          </a:xfrm>
        </p:spPr>
        <p:txBody>
          <a:bodyPr/>
          <a:lstStyle/>
          <a:p>
            <a:pPr marL="0" indent="0">
              <a:buNone/>
            </a:pPr>
            <a:r>
              <a:rPr lang="pt-BR" b="1" dirty="0"/>
              <a:t>Aquisição de sedes partidárias com verba do fundo partidário</a:t>
            </a:r>
          </a:p>
          <a:p>
            <a:pPr marL="0" indent="0">
              <a:buNone/>
            </a:pPr>
            <a:endParaRPr lang="pt-BR" dirty="0"/>
          </a:p>
          <a:p>
            <a:pPr marL="0" indent="0">
              <a:buNone/>
            </a:pPr>
            <a:r>
              <a:rPr lang="pt-BR" dirty="0"/>
              <a:t>COMO É: vedada.</a:t>
            </a:r>
          </a:p>
          <a:p>
            <a:pPr marL="0" indent="0">
              <a:buNone/>
            </a:pPr>
            <a:endParaRPr lang="pt-BR" dirty="0"/>
          </a:p>
          <a:p>
            <a:pPr marL="0" indent="0">
              <a:buNone/>
            </a:pPr>
            <a:r>
              <a:rPr lang="pt-BR" dirty="0"/>
              <a:t>COMO FICA: permitida. </a:t>
            </a:r>
            <a:endParaRPr lang="pt-BR" dirty="0">
              <a:solidFill>
                <a:srgbClr val="FF0000"/>
              </a:solidFill>
            </a:endParaRPr>
          </a:p>
        </p:txBody>
      </p:sp>
    </p:spTree>
    <p:extLst>
      <p:ext uri="{BB962C8B-B14F-4D97-AF65-F5344CB8AC3E}">
        <p14:creationId xmlns:p14="http://schemas.microsoft.com/office/powerpoint/2010/main" val="1289688676"/>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Retângulo 11"/>
          <p:cNvSpPr/>
          <p:nvPr/>
        </p:nvSpPr>
        <p:spPr>
          <a:xfrm>
            <a:off x="341527" y="6474175"/>
            <a:ext cx="7983874" cy="90523"/>
          </a:xfrm>
          <a:prstGeom prst="rect">
            <a:avLst/>
          </a:prstGeom>
          <a:ln>
            <a:noFill/>
          </a:ln>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pt-BR"/>
          </a:p>
        </p:txBody>
      </p:sp>
      <p:pic>
        <p:nvPicPr>
          <p:cNvPr id="14" name="Imagem 1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617072" y="6186143"/>
            <a:ext cx="3213998" cy="378555"/>
          </a:xfrm>
          <a:prstGeom prst="rect">
            <a:avLst/>
          </a:prstGeom>
        </p:spPr>
      </p:pic>
      <p:sp>
        <p:nvSpPr>
          <p:cNvPr id="3" name="Título 2">
            <a:extLst>
              <a:ext uri="{FF2B5EF4-FFF2-40B4-BE49-F238E27FC236}">
                <a16:creationId xmlns:a16="http://schemas.microsoft.com/office/drawing/2014/main" xmlns="" id="{C7B078BA-3213-4765-A629-3F9D812957AF}"/>
              </a:ext>
            </a:extLst>
          </p:cNvPr>
          <p:cNvSpPr>
            <a:spLocks noGrp="1"/>
          </p:cNvSpPr>
          <p:nvPr>
            <p:ph type="title"/>
          </p:nvPr>
        </p:nvSpPr>
        <p:spPr>
          <a:xfrm>
            <a:off x="0" y="-39756"/>
            <a:ext cx="12192000" cy="984703"/>
          </a:xfrm>
          <a:solidFill>
            <a:srgbClr val="009ED6"/>
          </a:solidFill>
        </p:spPr>
        <p:txBody>
          <a:bodyPr>
            <a:normAutofit/>
          </a:bodyPr>
          <a:lstStyle/>
          <a:p>
            <a:pPr algn="ctr"/>
            <a:r>
              <a:rPr lang="pt-BR" dirty="0">
                <a:solidFill>
                  <a:schemeClr val="bg1"/>
                </a:solidFill>
                <a:cs typeface="Arial" panose="020B0604020202020204" pitchFamily="34" charset="0"/>
              </a:rPr>
              <a:t>3.3 CONTABILIDADE_ PL 11.021/2018</a:t>
            </a:r>
          </a:p>
        </p:txBody>
      </p:sp>
      <p:sp>
        <p:nvSpPr>
          <p:cNvPr id="4" name="Espaço Reservado para Conteúdo 3">
            <a:extLst>
              <a:ext uri="{FF2B5EF4-FFF2-40B4-BE49-F238E27FC236}">
                <a16:creationId xmlns:a16="http://schemas.microsoft.com/office/drawing/2014/main" xmlns="" id="{F7A00255-72B6-4790-80FE-DB2D765B0AB3}"/>
              </a:ext>
            </a:extLst>
          </p:cNvPr>
          <p:cNvSpPr>
            <a:spLocks noGrp="1"/>
          </p:cNvSpPr>
          <p:nvPr>
            <p:ph idx="1"/>
          </p:nvPr>
        </p:nvSpPr>
        <p:spPr>
          <a:xfrm>
            <a:off x="838200" y="1553770"/>
            <a:ext cx="10515600" cy="4351338"/>
          </a:xfrm>
        </p:spPr>
        <p:txBody>
          <a:bodyPr/>
          <a:lstStyle/>
          <a:p>
            <a:pPr marL="0" indent="0">
              <a:buNone/>
            </a:pPr>
            <a:r>
              <a:rPr lang="pt-BR" b="1" dirty="0"/>
              <a:t>Contratação de advogado e consultoria contábil com verba do fundo partidário</a:t>
            </a:r>
          </a:p>
          <a:p>
            <a:pPr marL="0" indent="0">
              <a:buNone/>
            </a:pPr>
            <a:endParaRPr lang="pt-BR" dirty="0"/>
          </a:p>
          <a:p>
            <a:pPr marL="0" indent="0">
              <a:buNone/>
            </a:pPr>
            <a:r>
              <a:rPr lang="pt-BR" dirty="0"/>
              <a:t>COMO É: vedada.</a:t>
            </a:r>
          </a:p>
          <a:p>
            <a:pPr marL="0" indent="0">
              <a:buNone/>
            </a:pPr>
            <a:endParaRPr lang="pt-BR" dirty="0"/>
          </a:p>
          <a:p>
            <a:pPr marL="0" indent="0" algn="just">
              <a:buNone/>
            </a:pPr>
            <a:r>
              <a:rPr lang="pt-BR" dirty="0"/>
              <a:t>COMO FICA: permitida em ações ligadas às eleições; valor não é contabilizado no cálculo do limite de gastos das campanhas.</a:t>
            </a:r>
          </a:p>
        </p:txBody>
      </p:sp>
    </p:spTree>
    <p:extLst>
      <p:ext uri="{BB962C8B-B14F-4D97-AF65-F5344CB8AC3E}">
        <p14:creationId xmlns:p14="http://schemas.microsoft.com/office/powerpoint/2010/main" val="835356018"/>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Retângulo 11"/>
          <p:cNvSpPr/>
          <p:nvPr/>
        </p:nvSpPr>
        <p:spPr>
          <a:xfrm>
            <a:off x="341527" y="6474175"/>
            <a:ext cx="7983874" cy="90523"/>
          </a:xfrm>
          <a:prstGeom prst="rect">
            <a:avLst/>
          </a:prstGeom>
          <a:ln>
            <a:noFill/>
          </a:ln>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pt-BR"/>
          </a:p>
        </p:txBody>
      </p:sp>
      <p:pic>
        <p:nvPicPr>
          <p:cNvPr id="14" name="Imagem 1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617072" y="6186143"/>
            <a:ext cx="3213998" cy="378555"/>
          </a:xfrm>
          <a:prstGeom prst="rect">
            <a:avLst/>
          </a:prstGeom>
        </p:spPr>
      </p:pic>
      <p:sp>
        <p:nvSpPr>
          <p:cNvPr id="3" name="Título 2">
            <a:extLst>
              <a:ext uri="{FF2B5EF4-FFF2-40B4-BE49-F238E27FC236}">
                <a16:creationId xmlns:a16="http://schemas.microsoft.com/office/drawing/2014/main" xmlns="" id="{C7B078BA-3213-4765-A629-3F9D812957AF}"/>
              </a:ext>
            </a:extLst>
          </p:cNvPr>
          <p:cNvSpPr>
            <a:spLocks noGrp="1"/>
          </p:cNvSpPr>
          <p:nvPr>
            <p:ph type="title"/>
          </p:nvPr>
        </p:nvSpPr>
        <p:spPr>
          <a:xfrm>
            <a:off x="0" y="-39756"/>
            <a:ext cx="12192000" cy="984703"/>
          </a:xfrm>
          <a:solidFill>
            <a:srgbClr val="009ED6"/>
          </a:solidFill>
        </p:spPr>
        <p:txBody>
          <a:bodyPr>
            <a:normAutofit/>
          </a:bodyPr>
          <a:lstStyle/>
          <a:p>
            <a:pPr algn="ctr"/>
            <a:r>
              <a:rPr lang="pt-BR" dirty="0">
                <a:solidFill>
                  <a:schemeClr val="bg1"/>
                </a:solidFill>
                <a:cs typeface="Arial" panose="020B0604020202020204" pitchFamily="34" charset="0"/>
              </a:rPr>
              <a:t>3.3 CONTABILIDADE_ PL 11.021/2018</a:t>
            </a:r>
          </a:p>
        </p:txBody>
      </p:sp>
      <p:sp>
        <p:nvSpPr>
          <p:cNvPr id="4" name="Espaço Reservado para Conteúdo 3">
            <a:extLst>
              <a:ext uri="{FF2B5EF4-FFF2-40B4-BE49-F238E27FC236}">
                <a16:creationId xmlns:a16="http://schemas.microsoft.com/office/drawing/2014/main" xmlns="" id="{F7A00255-72B6-4790-80FE-DB2D765B0AB3}"/>
              </a:ext>
            </a:extLst>
          </p:cNvPr>
          <p:cNvSpPr>
            <a:spLocks noGrp="1"/>
          </p:cNvSpPr>
          <p:nvPr>
            <p:ph idx="1"/>
          </p:nvPr>
        </p:nvSpPr>
        <p:spPr>
          <a:xfrm>
            <a:off x="838200" y="1553770"/>
            <a:ext cx="10515600" cy="4351338"/>
          </a:xfrm>
        </p:spPr>
        <p:txBody>
          <a:bodyPr/>
          <a:lstStyle/>
          <a:p>
            <a:pPr marL="0" indent="0">
              <a:buNone/>
            </a:pPr>
            <a:r>
              <a:rPr lang="pt-BR" b="1" dirty="0"/>
              <a:t>Pagamento de multas eleitorais com verba do fundo partidário</a:t>
            </a:r>
          </a:p>
          <a:p>
            <a:pPr marL="0" indent="0">
              <a:buNone/>
            </a:pPr>
            <a:endParaRPr lang="pt-BR" dirty="0"/>
          </a:p>
          <a:p>
            <a:pPr marL="0" indent="0">
              <a:buNone/>
            </a:pPr>
            <a:r>
              <a:rPr lang="pt-BR" dirty="0"/>
              <a:t>COMO É: vedada.</a:t>
            </a:r>
          </a:p>
          <a:p>
            <a:pPr marL="0" indent="0">
              <a:buNone/>
            </a:pPr>
            <a:endParaRPr lang="pt-BR" dirty="0"/>
          </a:p>
          <a:p>
            <a:pPr marL="0" indent="0">
              <a:buNone/>
            </a:pPr>
            <a:r>
              <a:rPr lang="pt-BR" dirty="0"/>
              <a:t>COMO FICA: permitida.</a:t>
            </a:r>
          </a:p>
        </p:txBody>
      </p:sp>
    </p:spTree>
    <p:extLst>
      <p:ext uri="{BB962C8B-B14F-4D97-AF65-F5344CB8AC3E}">
        <p14:creationId xmlns:p14="http://schemas.microsoft.com/office/powerpoint/2010/main" val="3680123113"/>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Retângulo 11"/>
          <p:cNvSpPr/>
          <p:nvPr/>
        </p:nvSpPr>
        <p:spPr>
          <a:xfrm>
            <a:off x="341527" y="6474175"/>
            <a:ext cx="7983874" cy="90523"/>
          </a:xfrm>
          <a:prstGeom prst="rect">
            <a:avLst/>
          </a:prstGeom>
          <a:ln>
            <a:noFill/>
          </a:ln>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pt-BR"/>
          </a:p>
        </p:txBody>
      </p:sp>
      <p:pic>
        <p:nvPicPr>
          <p:cNvPr id="14" name="Imagem 1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617072" y="6186143"/>
            <a:ext cx="3213998" cy="378555"/>
          </a:xfrm>
          <a:prstGeom prst="rect">
            <a:avLst/>
          </a:prstGeom>
        </p:spPr>
      </p:pic>
      <p:sp>
        <p:nvSpPr>
          <p:cNvPr id="3" name="Título 2">
            <a:extLst>
              <a:ext uri="{FF2B5EF4-FFF2-40B4-BE49-F238E27FC236}">
                <a16:creationId xmlns:a16="http://schemas.microsoft.com/office/drawing/2014/main" xmlns="" id="{C7B078BA-3213-4765-A629-3F9D812957AF}"/>
              </a:ext>
            </a:extLst>
          </p:cNvPr>
          <p:cNvSpPr>
            <a:spLocks noGrp="1"/>
          </p:cNvSpPr>
          <p:nvPr>
            <p:ph type="title"/>
          </p:nvPr>
        </p:nvSpPr>
        <p:spPr>
          <a:xfrm>
            <a:off x="0" y="-39756"/>
            <a:ext cx="12192000" cy="984703"/>
          </a:xfrm>
          <a:solidFill>
            <a:srgbClr val="009ED6"/>
          </a:solidFill>
        </p:spPr>
        <p:txBody>
          <a:bodyPr>
            <a:normAutofit/>
          </a:bodyPr>
          <a:lstStyle/>
          <a:p>
            <a:pPr algn="ctr"/>
            <a:r>
              <a:rPr lang="pt-BR" dirty="0">
                <a:solidFill>
                  <a:schemeClr val="bg1"/>
                </a:solidFill>
                <a:cs typeface="Arial" panose="020B0604020202020204" pitchFamily="34" charset="0"/>
              </a:rPr>
              <a:t>3.3 CONTABILIDADE_PL 11.021/2018</a:t>
            </a:r>
          </a:p>
        </p:txBody>
      </p:sp>
      <p:sp>
        <p:nvSpPr>
          <p:cNvPr id="4" name="Espaço Reservado para Conteúdo 3">
            <a:extLst>
              <a:ext uri="{FF2B5EF4-FFF2-40B4-BE49-F238E27FC236}">
                <a16:creationId xmlns:a16="http://schemas.microsoft.com/office/drawing/2014/main" xmlns="" id="{F7A00255-72B6-4790-80FE-DB2D765B0AB3}"/>
              </a:ext>
            </a:extLst>
          </p:cNvPr>
          <p:cNvSpPr>
            <a:spLocks noGrp="1"/>
          </p:cNvSpPr>
          <p:nvPr>
            <p:ph idx="1"/>
          </p:nvPr>
        </p:nvSpPr>
        <p:spPr>
          <a:xfrm>
            <a:off x="838200" y="1553770"/>
            <a:ext cx="10515600" cy="4351338"/>
          </a:xfrm>
        </p:spPr>
        <p:txBody>
          <a:bodyPr/>
          <a:lstStyle/>
          <a:p>
            <a:pPr marL="0" indent="0">
              <a:buNone/>
            </a:pPr>
            <a:r>
              <a:rPr lang="pt-BR" b="1" dirty="0"/>
              <a:t>Participação feminina</a:t>
            </a:r>
          </a:p>
          <a:p>
            <a:pPr marL="0" indent="0">
              <a:buNone/>
            </a:pPr>
            <a:endParaRPr lang="pt-BR" dirty="0"/>
          </a:p>
          <a:p>
            <a:pPr marL="0" indent="0" algn="just">
              <a:buNone/>
            </a:pPr>
            <a:r>
              <a:rPr lang="pt-BR" dirty="0"/>
              <a:t>COMO É: 5% do fundo partidário deve ser usado na promoção de políticas de estímulo à participação feminina na política.</a:t>
            </a:r>
          </a:p>
          <a:p>
            <a:pPr marL="0" indent="0" algn="just">
              <a:buNone/>
            </a:pPr>
            <a:endParaRPr lang="pt-BR" dirty="0"/>
          </a:p>
          <a:p>
            <a:pPr marL="0" indent="0" algn="just">
              <a:buNone/>
            </a:pPr>
            <a:r>
              <a:rPr lang="pt-BR" dirty="0"/>
              <a:t>COMO FICA: Legendas poderão criar instituto com personalidade jurídica própria para gerir essa verba, o que </a:t>
            </a:r>
            <a:r>
              <a:rPr lang="pt-BR" u="sng" dirty="0"/>
              <a:t>livra dirigentes de punição por eventual aplicação irregular</a:t>
            </a:r>
            <a:r>
              <a:rPr lang="pt-BR" dirty="0"/>
              <a:t>.</a:t>
            </a:r>
          </a:p>
        </p:txBody>
      </p:sp>
    </p:spTree>
    <p:extLst>
      <p:ext uri="{BB962C8B-B14F-4D97-AF65-F5344CB8AC3E}">
        <p14:creationId xmlns:p14="http://schemas.microsoft.com/office/powerpoint/2010/main" val="3035030899"/>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Retângulo 11"/>
          <p:cNvSpPr/>
          <p:nvPr/>
        </p:nvSpPr>
        <p:spPr>
          <a:xfrm>
            <a:off x="341527" y="6474175"/>
            <a:ext cx="7983874" cy="90523"/>
          </a:xfrm>
          <a:prstGeom prst="rect">
            <a:avLst/>
          </a:prstGeom>
          <a:ln>
            <a:noFill/>
          </a:ln>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pt-BR"/>
          </a:p>
        </p:txBody>
      </p:sp>
      <p:pic>
        <p:nvPicPr>
          <p:cNvPr id="14" name="Imagem 1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617072" y="6186143"/>
            <a:ext cx="3213998" cy="378555"/>
          </a:xfrm>
          <a:prstGeom prst="rect">
            <a:avLst/>
          </a:prstGeom>
        </p:spPr>
      </p:pic>
      <p:sp>
        <p:nvSpPr>
          <p:cNvPr id="3" name="Título 2">
            <a:extLst>
              <a:ext uri="{FF2B5EF4-FFF2-40B4-BE49-F238E27FC236}">
                <a16:creationId xmlns:a16="http://schemas.microsoft.com/office/drawing/2014/main" xmlns="" id="{C7B078BA-3213-4765-A629-3F9D812957AF}"/>
              </a:ext>
            </a:extLst>
          </p:cNvPr>
          <p:cNvSpPr>
            <a:spLocks noGrp="1"/>
          </p:cNvSpPr>
          <p:nvPr>
            <p:ph type="title"/>
          </p:nvPr>
        </p:nvSpPr>
        <p:spPr>
          <a:xfrm>
            <a:off x="0" y="-39757"/>
            <a:ext cx="12192000" cy="984703"/>
          </a:xfrm>
          <a:solidFill>
            <a:srgbClr val="009ED6"/>
          </a:solidFill>
        </p:spPr>
        <p:txBody>
          <a:bodyPr>
            <a:normAutofit/>
          </a:bodyPr>
          <a:lstStyle/>
          <a:p>
            <a:pPr algn="ctr"/>
            <a:r>
              <a:rPr lang="pt-BR" dirty="0">
                <a:solidFill>
                  <a:schemeClr val="bg1"/>
                </a:solidFill>
                <a:cs typeface="Arial" panose="020B0604020202020204" pitchFamily="34" charset="0"/>
              </a:rPr>
              <a:t>3.4 Cálculo Eleitoral</a:t>
            </a:r>
          </a:p>
        </p:txBody>
      </p:sp>
      <p:sp>
        <p:nvSpPr>
          <p:cNvPr id="4" name="Espaço Reservado para Conteúdo 3">
            <a:extLst>
              <a:ext uri="{FF2B5EF4-FFF2-40B4-BE49-F238E27FC236}">
                <a16:creationId xmlns:a16="http://schemas.microsoft.com/office/drawing/2014/main" xmlns="" id="{F7A00255-72B6-4790-80FE-DB2D765B0AB3}"/>
              </a:ext>
            </a:extLst>
          </p:cNvPr>
          <p:cNvSpPr>
            <a:spLocks noGrp="1"/>
          </p:cNvSpPr>
          <p:nvPr>
            <p:ph idx="1"/>
          </p:nvPr>
        </p:nvSpPr>
        <p:spPr>
          <a:xfrm>
            <a:off x="838200" y="984704"/>
            <a:ext cx="10515600" cy="5489472"/>
          </a:xfrm>
        </p:spPr>
        <p:txBody>
          <a:bodyPr>
            <a:normAutofit/>
          </a:bodyPr>
          <a:lstStyle/>
          <a:p>
            <a:pPr marL="0" indent="0" algn="just">
              <a:buNone/>
            </a:pPr>
            <a:r>
              <a:rPr lang="pt-BR" b="1" dirty="0"/>
              <a:t>Distribuição das vagas não preenchidas (eleições proporcionais) </a:t>
            </a:r>
          </a:p>
          <a:p>
            <a:pPr marL="0" indent="0" algn="just">
              <a:buNone/>
            </a:pPr>
            <a:endParaRPr lang="pt-BR" dirty="0"/>
          </a:p>
          <a:p>
            <a:pPr marL="0" indent="0" algn="just">
              <a:buNone/>
            </a:pPr>
            <a:r>
              <a:rPr lang="pt-BR" dirty="0"/>
              <a:t>ANTES: respeitada votação nominal mínima de 10% do quociente eleitoral (QE), poderiam concorrer aos lugares remanescentes apenas os partidos e coligações que tivessem alcançado o quociente eleitoral. </a:t>
            </a:r>
          </a:p>
          <a:p>
            <a:pPr marL="0" indent="0" algn="just">
              <a:buNone/>
            </a:pPr>
            <a:endParaRPr lang="pt-BR" dirty="0"/>
          </a:p>
          <a:p>
            <a:pPr marL="0" indent="0" algn="just">
              <a:buNone/>
            </a:pPr>
            <a:r>
              <a:rPr lang="pt-BR" dirty="0"/>
              <a:t>AGORA: podem concorrer aos lugares remanescentes todos os partidos e coligações que participarem do pleito.</a:t>
            </a:r>
          </a:p>
        </p:txBody>
      </p:sp>
    </p:spTree>
    <p:extLst>
      <p:ext uri="{BB962C8B-B14F-4D97-AF65-F5344CB8AC3E}">
        <p14:creationId xmlns:p14="http://schemas.microsoft.com/office/powerpoint/2010/main" val="4066174199"/>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Retângulo 11"/>
          <p:cNvSpPr/>
          <p:nvPr/>
        </p:nvSpPr>
        <p:spPr>
          <a:xfrm>
            <a:off x="341527" y="6474175"/>
            <a:ext cx="7983874" cy="90523"/>
          </a:xfrm>
          <a:prstGeom prst="rect">
            <a:avLst/>
          </a:prstGeom>
          <a:ln>
            <a:noFill/>
          </a:ln>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pt-BR"/>
          </a:p>
        </p:txBody>
      </p:sp>
      <p:pic>
        <p:nvPicPr>
          <p:cNvPr id="14" name="Imagem 1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617072" y="6186143"/>
            <a:ext cx="3213998" cy="378555"/>
          </a:xfrm>
          <a:prstGeom prst="rect">
            <a:avLst/>
          </a:prstGeom>
        </p:spPr>
      </p:pic>
      <p:sp>
        <p:nvSpPr>
          <p:cNvPr id="3" name="Título 2">
            <a:extLst>
              <a:ext uri="{FF2B5EF4-FFF2-40B4-BE49-F238E27FC236}">
                <a16:creationId xmlns:a16="http://schemas.microsoft.com/office/drawing/2014/main" xmlns="" id="{C7B078BA-3213-4765-A629-3F9D812957AF}"/>
              </a:ext>
            </a:extLst>
          </p:cNvPr>
          <p:cNvSpPr>
            <a:spLocks noGrp="1"/>
          </p:cNvSpPr>
          <p:nvPr>
            <p:ph type="title"/>
          </p:nvPr>
        </p:nvSpPr>
        <p:spPr>
          <a:xfrm>
            <a:off x="0" y="0"/>
            <a:ext cx="12192000" cy="984703"/>
          </a:xfrm>
          <a:solidFill>
            <a:srgbClr val="009ED6"/>
          </a:solidFill>
        </p:spPr>
        <p:txBody>
          <a:bodyPr>
            <a:normAutofit/>
          </a:bodyPr>
          <a:lstStyle/>
          <a:p>
            <a:pPr algn="ctr"/>
            <a:r>
              <a:rPr lang="pt-BR" dirty="0">
                <a:solidFill>
                  <a:schemeClr val="bg1"/>
                </a:solidFill>
                <a:cs typeface="Arial" panose="020B0604020202020204" pitchFamily="34" charset="0"/>
              </a:rPr>
              <a:t>4. REFORMA CONSTITUCIONAL</a:t>
            </a:r>
          </a:p>
        </p:txBody>
      </p:sp>
      <p:sp>
        <p:nvSpPr>
          <p:cNvPr id="4" name="Espaço Reservado para Conteúdo 3">
            <a:extLst>
              <a:ext uri="{FF2B5EF4-FFF2-40B4-BE49-F238E27FC236}">
                <a16:creationId xmlns:a16="http://schemas.microsoft.com/office/drawing/2014/main" xmlns="" id="{F7A00255-72B6-4790-80FE-DB2D765B0AB3}"/>
              </a:ext>
            </a:extLst>
          </p:cNvPr>
          <p:cNvSpPr>
            <a:spLocks noGrp="1"/>
          </p:cNvSpPr>
          <p:nvPr>
            <p:ph idx="1"/>
          </p:nvPr>
        </p:nvSpPr>
        <p:spPr/>
        <p:txBody>
          <a:bodyPr>
            <a:normAutofit/>
          </a:bodyPr>
          <a:lstStyle/>
          <a:p>
            <a:pPr marL="0" indent="0">
              <a:buNone/>
            </a:pPr>
            <a:r>
              <a:rPr lang="pt-BR" b="1" dirty="0"/>
              <a:t>Emenda Constitucional nº 97:</a:t>
            </a:r>
          </a:p>
          <a:p>
            <a:pPr marL="0" indent="0">
              <a:buNone/>
            </a:pPr>
            <a:endParaRPr lang="pt-BR" b="1" cap="all" dirty="0"/>
          </a:p>
          <a:p>
            <a:r>
              <a:rPr lang="pt-BR" dirty="0"/>
              <a:t>Proíbe coligação em eleições proporcionais a partir das Eleições de 2020</a:t>
            </a:r>
          </a:p>
          <a:p>
            <a:endParaRPr lang="pt-BR" dirty="0"/>
          </a:p>
          <a:p>
            <a:pPr marL="0" indent="0">
              <a:buNone/>
            </a:pPr>
            <a:endParaRPr lang="pt-BR" dirty="0"/>
          </a:p>
          <a:p>
            <a:pPr marL="0" indent="0">
              <a:buNone/>
            </a:pPr>
            <a:endParaRPr lang="pt-BR" dirty="0"/>
          </a:p>
        </p:txBody>
      </p:sp>
    </p:spTree>
    <p:extLst>
      <p:ext uri="{BB962C8B-B14F-4D97-AF65-F5344CB8AC3E}">
        <p14:creationId xmlns:p14="http://schemas.microsoft.com/office/powerpoint/2010/main" val="3835430878"/>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Retângulo 11"/>
          <p:cNvSpPr/>
          <p:nvPr/>
        </p:nvSpPr>
        <p:spPr>
          <a:xfrm>
            <a:off x="341527" y="6474175"/>
            <a:ext cx="7983874" cy="90523"/>
          </a:xfrm>
          <a:prstGeom prst="rect">
            <a:avLst/>
          </a:prstGeom>
          <a:ln>
            <a:noFill/>
          </a:ln>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pt-BR"/>
          </a:p>
        </p:txBody>
      </p:sp>
      <p:pic>
        <p:nvPicPr>
          <p:cNvPr id="14" name="Imagem 1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617072" y="6186143"/>
            <a:ext cx="3213998" cy="378555"/>
          </a:xfrm>
          <a:prstGeom prst="rect">
            <a:avLst/>
          </a:prstGeom>
        </p:spPr>
      </p:pic>
      <p:sp>
        <p:nvSpPr>
          <p:cNvPr id="3" name="Título 2">
            <a:extLst>
              <a:ext uri="{FF2B5EF4-FFF2-40B4-BE49-F238E27FC236}">
                <a16:creationId xmlns:a16="http://schemas.microsoft.com/office/drawing/2014/main" xmlns="" id="{C7B078BA-3213-4765-A629-3F9D812957AF}"/>
              </a:ext>
            </a:extLst>
          </p:cNvPr>
          <p:cNvSpPr>
            <a:spLocks noGrp="1"/>
          </p:cNvSpPr>
          <p:nvPr>
            <p:ph type="title"/>
          </p:nvPr>
        </p:nvSpPr>
        <p:spPr>
          <a:xfrm>
            <a:off x="0" y="0"/>
            <a:ext cx="12192000" cy="984703"/>
          </a:xfrm>
          <a:solidFill>
            <a:srgbClr val="009ED6"/>
          </a:solidFill>
        </p:spPr>
        <p:txBody>
          <a:bodyPr>
            <a:normAutofit/>
          </a:bodyPr>
          <a:lstStyle/>
          <a:p>
            <a:pPr algn="ctr"/>
            <a:r>
              <a:rPr lang="pt-BR" dirty="0">
                <a:solidFill>
                  <a:schemeClr val="bg1"/>
                </a:solidFill>
                <a:cs typeface="Arial" panose="020B0604020202020204" pitchFamily="34" charset="0"/>
              </a:rPr>
              <a:t>4. REFORMA CONSTITUCIONAL</a:t>
            </a:r>
          </a:p>
        </p:txBody>
      </p:sp>
      <p:sp>
        <p:nvSpPr>
          <p:cNvPr id="4" name="Espaço Reservado para Conteúdo 3">
            <a:extLst>
              <a:ext uri="{FF2B5EF4-FFF2-40B4-BE49-F238E27FC236}">
                <a16:creationId xmlns:a16="http://schemas.microsoft.com/office/drawing/2014/main" xmlns="" id="{F7A00255-72B6-4790-80FE-DB2D765B0AB3}"/>
              </a:ext>
            </a:extLst>
          </p:cNvPr>
          <p:cNvSpPr>
            <a:spLocks noGrp="1"/>
          </p:cNvSpPr>
          <p:nvPr>
            <p:ph idx="1"/>
          </p:nvPr>
        </p:nvSpPr>
        <p:spPr>
          <a:xfrm>
            <a:off x="838200" y="1468748"/>
            <a:ext cx="10515600" cy="4436359"/>
          </a:xfrm>
        </p:spPr>
        <p:txBody>
          <a:bodyPr>
            <a:normAutofit/>
          </a:bodyPr>
          <a:lstStyle/>
          <a:p>
            <a:pPr marL="0" indent="0" algn="just">
              <a:lnSpc>
                <a:spcPct val="150000"/>
              </a:lnSpc>
              <a:buNone/>
            </a:pPr>
            <a:r>
              <a:rPr lang="pt-BR" dirty="0"/>
              <a:t>“</a:t>
            </a:r>
            <a:r>
              <a:rPr lang="pt-BR" b="1" dirty="0"/>
              <a:t>Coligação</a:t>
            </a:r>
            <a:r>
              <a:rPr lang="pt-BR" dirty="0"/>
              <a:t> é o consórcio de partidos políticos formado com o propósito de atuação conjunta e cooperativa na disputa eleitoral. Esse ente possui denominação própria, que poderá ser a junção de todas as siglas dos partidos que a integram, sendo com ela que se apresentará e agirá no meio político-eleitoral.” </a:t>
            </a:r>
          </a:p>
          <a:p>
            <a:pPr marL="0" indent="0" algn="r">
              <a:lnSpc>
                <a:spcPct val="150000"/>
              </a:lnSpc>
              <a:buNone/>
            </a:pPr>
            <a:r>
              <a:rPr lang="pt-BR" dirty="0"/>
              <a:t>(José Jairo Gomes)</a:t>
            </a:r>
          </a:p>
          <a:p>
            <a:pPr marL="0" indent="0">
              <a:buNone/>
            </a:pPr>
            <a:endParaRPr lang="pt-BR" dirty="0"/>
          </a:p>
          <a:p>
            <a:pPr marL="0" indent="0">
              <a:buNone/>
            </a:pPr>
            <a:endParaRPr lang="pt-BR" dirty="0"/>
          </a:p>
        </p:txBody>
      </p:sp>
    </p:spTree>
    <p:extLst>
      <p:ext uri="{BB962C8B-B14F-4D97-AF65-F5344CB8AC3E}">
        <p14:creationId xmlns:p14="http://schemas.microsoft.com/office/powerpoint/2010/main" val="3684882398"/>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Retângulo 11"/>
          <p:cNvSpPr/>
          <p:nvPr/>
        </p:nvSpPr>
        <p:spPr>
          <a:xfrm>
            <a:off x="341527" y="6474175"/>
            <a:ext cx="7983874" cy="90523"/>
          </a:xfrm>
          <a:prstGeom prst="rect">
            <a:avLst/>
          </a:prstGeom>
          <a:ln>
            <a:noFill/>
          </a:ln>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pt-BR"/>
          </a:p>
        </p:txBody>
      </p:sp>
      <p:pic>
        <p:nvPicPr>
          <p:cNvPr id="14" name="Imagem 1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617072" y="6186143"/>
            <a:ext cx="3213998" cy="378555"/>
          </a:xfrm>
          <a:prstGeom prst="rect">
            <a:avLst/>
          </a:prstGeom>
        </p:spPr>
      </p:pic>
      <p:sp>
        <p:nvSpPr>
          <p:cNvPr id="3" name="Título 2">
            <a:extLst>
              <a:ext uri="{FF2B5EF4-FFF2-40B4-BE49-F238E27FC236}">
                <a16:creationId xmlns:a16="http://schemas.microsoft.com/office/drawing/2014/main" xmlns="" id="{C7B078BA-3213-4765-A629-3F9D812957AF}"/>
              </a:ext>
            </a:extLst>
          </p:cNvPr>
          <p:cNvSpPr>
            <a:spLocks noGrp="1"/>
          </p:cNvSpPr>
          <p:nvPr>
            <p:ph type="title"/>
          </p:nvPr>
        </p:nvSpPr>
        <p:spPr>
          <a:xfrm>
            <a:off x="0" y="0"/>
            <a:ext cx="12192000" cy="984703"/>
          </a:xfrm>
          <a:solidFill>
            <a:srgbClr val="009ED6"/>
          </a:solidFill>
        </p:spPr>
        <p:txBody>
          <a:bodyPr>
            <a:normAutofit/>
          </a:bodyPr>
          <a:lstStyle/>
          <a:p>
            <a:pPr algn="ctr"/>
            <a:r>
              <a:rPr lang="pt-BR" dirty="0">
                <a:solidFill>
                  <a:schemeClr val="bg1"/>
                </a:solidFill>
                <a:cs typeface="Arial" panose="020B0604020202020204" pitchFamily="34" charset="0"/>
              </a:rPr>
              <a:t>4. REFORMA CONSTITUCIONAL</a:t>
            </a:r>
          </a:p>
        </p:txBody>
      </p:sp>
      <p:sp>
        <p:nvSpPr>
          <p:cNvPr id="4" name="Espaço Reservado para Conteúdo 3">
            <a:extLst>
              <a:ext uri="{FF2B5EF4-FFF2-40B4-BE49-F238E27FC236}">
                <a16:creationId xmlns:a16="http://schemas.microsoft.com/office/drawing/2014/main" xmlns="" id="{F7A00255-72B6-4790-80FE-DB2D765B0AB3}"/>
              </a:ext>
            </a:extLst>
          </p:cNvPr>
          <p:cNvSpPr>
            <a:spLocks noGrp="1"/>
          </p:cNvSpPr>
          <p:nvPr>
            <p:ph idx="1"/>
          </p:nvPr>
        </p:nvSpPr>
        <p:spPr>
          <a:xfrm>
            <a:off x="838200" y="1553770"/>
            <a:ext cx="10515600" cy="4351338"/>
          </a:xfrm>
        </p:spPr>
        <p:txBody>
          <a:bodyPr>
            <a:normAutofit/>
          </a:bodyPr>
          <a:lstStyle/>
          <a:p>
            <a:pPr marL="0" indent="0" algn="just">
              <a:lnSpc>
                <a:spcPct val="150000"/>
              </a:lnSpc>
              <a:buNone/>
            </a:pPr>
            <a:r>
              <a:rPr lang="pt-BR" b="1" dirty="0"/>
              <a:t>Dois efeitos esperados:</a:t>
            </a:r>
          </a:p>
          <a:p>
            <a:pPr marL="0" indent="0" algn="just">
              <a:lnSpc>
                <a:spcPct val="150000"/>
              </a:lnSpc>
              <a:buNone/>
            </a:pPr>
            <a:r>
              <a:rPr lang="pt-BR" dirty="0"/>
              <a:t>1- Maior coerência programática;</a:t>
            </a:r>
          </a:p>
          <a:p>
            <a:pPr marL="0" indent="0" algn="just">
              <a:lnSpc>
                <a:spcPct val="150000"/>
              </a:lnSpc>
              <a:buNone/>
            </a:pPr>
            <a:r>
              <a:rPr lang="pt-BR" dirty="0"/>
              <a:t>2- Redução do número de partidos.</a:t>
            </a:r>
          </a:p>
          <a:p>
            <a:pPr marL="0" indent="0">
              <a:buNone/>
            </a:pPr>
            <a:endParaRPr lang="pt-BR" dirty="0"/>
          </a:p>
          <a:p>
            <a:pPr marL="0" indent="0">
              <a:buNone/>
            </a:pPr>
            <a:endParaRPr lang="pt-BR" dirty="0"/>
          </a:p>
        </p:txBody>
      </p:sp>
    </p:spTree>
    <p:extLst>
      <p:ext uri="{BB962C8B-B14F-4D97-AF65-F5344CB8AC3E}">
        <p14:creationId xmlns:p14="http://schemas.microsoft.com/office/powerpoint/2010/main" val="1351076273"/>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9" name="Tabela 8">
            <a:extLst>
              <a:ext uri="{FF2B5EF4-FFF2-40B4-BE49-F238E27FC236}">
                <a16:creationId xmlns:a16="http://schemas.microsoft.com/office/drawing/2014/main" xmlns="" id="{CA2EF024-06AC-4D4B-A4BD-016ED833B1ED}"/>
              </a:ext>
            </a:extLst>
          </p:cNvPr>
          <p:cNvGraphicFramePr>
            <a:graphicFrameLocks noGrp="1"/>
          </p:cNvGraphicFramePr>
          <p:nvPr>
            <p:extLst>
              <p:ext uri="{D42A27DB-BD31-4B8C-83A1-F6EECF244321}">
                <p14:modId xmlns:p14="http://schemas.microsoft.com/office/powerpoint/2010/main" val="2392348345"/>
              </p:ext>
            </p:extLst>
          </p:nvPr>
        </p:nvGraphicFramePr>
        <p:xfrm>
          <a:off x="0" y="0"/>
          <a:ext cx="12192001" cy="6858000"/>
        </p:xfrm>
        <a:graphic>
          <a:graphicData uri="http://schemas.openxmlformats.org/drawingml/2006/table">
            <a:tbl>
              <a:tblPr>
                <a:tableStyleId>{5C22544A-7EE6-4342-B048-85BDC9FD1C3A}</a:tableStyleId>
              </a:tblPr>
              <a:tblGrid>
                <a:gridCol w="619432">
                  <a:extLst>
                    <a:ext uri="{9D8B030D-6E8A-4147-A177-3AD203B41FA5}">
                      <a16:colId xmlns:a16="http://schemas.microsoft.com/office/drawing/2014/main" xmlns="" val="2346063195"/>
                    </a:ext>
                  </a:extLst>
                </a:gridCol>
                <a:gridCol w="811162">
                  <a:extLst>
                    <a:ext uri="{9D8B030D-6E8A-4147-A177-3AD203B41FA5}">
                      <a16:colId xmlns:a16="http://schemas.microsoft.com/office/drawing/2014/main" xmlns="" val="1891279088"/>
                    </a:ext>
                  </a:extLst>
                </a:gridCol>
                <a:gridCol w="4365522">
                  <a:extLst>
                    <a:ext uri="{9D8B030D-6E8A-4147-A177-3AD203B41FA5}">
                      <a16:colId xmlns:a16="http://schemas.microsoft.com/office/drawing/2014/main" xmlns="" val="3010133924"/>
                    </a:ext>
                  </a:extLst>
                </a:gridCol>
                <a:gridCol w="604684">
                  <a:extLst>
                    <a:ext uri="{9D8B030D-6E8A-4147-A177-3AD203B41FA5}">
                      <a16:colId xmlns:a16="http://schemas.microsoft.com/office/drawing/2014/main" xmlns="" val="1044500722"/>
                    </a:ext>
                  </a:extLst>
                </a:gridCol>
                <a:gridCol w="663677">
                  <a:extLst>
                    <a:ext uri="{9D8B030D-6E8A-4147-A177-3AD203B41FA5}">
                      <a16:colId xmlns:a16="http://schemas.microsoft.com/office/drawing/2014/main" xmlns="" val="3885532156"/>
                    </a:ext>
                  </a:extLst>
                </a:gridCol>
                <a:gridCol w="943897">
                  <a:extLst>
                    <a:ext uri="{9D8B030D-6E8A-4147-A177-3AD203B41FA5}">
                      <a16:colId xmlns:a16="http://schemas.microsoft.com/office/drawing/2014/main" xmlns="" val="3291787387"/>
                    </a:ext>
                  </a:extLst>
                </a:gridCol>
                <a:gridCol w="4183627">
                  <a:extLst>
                    <a:ext uri="{9D8B030D-6E8A-4147-A177-3AD203B41FA5}">
                      <a16:colId xmlns:a16="http://schemas.microsoft.com/office/drawing/2014/main" xmlns="" val="455112610"/>
                    </a:ext>
                  </a:extLst>
                </a:gridCol>
              </a:tblGrid>
              <a:tr h="435473">
                <a:tc>
                  <a:txBody>
                    <a:bodyPr/>
                    <a:lstStyle/>
                    <a:p>
                      <a:pPr algn="ctr" rtl="0" fontAlgn="t"/>
                      <a:r>
                        <a:rPr lang="pt-BR" sz="1600" u="none" strike="noStrike">
                          <a:effectLst/>
                        </a:rPr>
                        <a:t>1</a:t>
                      </a:r>
                      <a:endParaRPr lang="pt-BR" sz="1600" b="0" i="0" u="none" strike="noStrike">
                        <a:solidFill>
                          <a:srgbClr val="000000"/>
                        </a:solidFill>
                        <a:effectLst/>
                        <a:latin typeface="Calibri" panose="020F0502020204030204" pitchFamily="34" charset="0"/>
                      </a:endParaRPr>
                    </a:p>
                  </a:txBody>
                  <a:tcPr marL="8384" marR="8384" marT="8384" marB="0"/>
                </a:tc>
                <a:tc>
                  <a:txBody>
                    <a:bodyPr/>
                    <a:lstStyle/>
                    <a:p>
                      <a:pPr algn="ctr" rtl="0" fontAlgn="t"/>
                      <a:r>
                        <a:rPr lang="pt-BR" sz="1600" u="sng" strike="noStrike">
                          <a:effectLst/>
                          <a:hlinkClick r:id="rId2"/>
                        </a:rPr>
                        <a:t>MDB</a:t>
                      </a:r>
                      <a:endParaRPr lang="pt-BR" sz="1600" b="0" i="0" u="sng" strike="noStrike">
                        <a:solidFill>
                          <a:srgbClr val="0563C1"/>
                        </a:solidFill>
                        <a:effectLst/>
                        <a:latin typeface="Calibri" panose="020F0502020204030204" pitchFamily="34" charset="0"/>
                      </a:endParaRPr>
                    </a:p>
                  </a:txBody>
                  <a:tcPr marL="8384" marR="8384" marT="8384" marB="0"/>
                </a:tc>
                <a:tc>
                  <a:txBody>
                    <a:bodyPr/>
                    <a:lstStyle/>
                    <a:p>
                      <a:pPr algn="ctr" rtl="0" fontAlgn="t"/>
                      <a:r>
                        <a:rPr lang="pt-BR" sz="1600" u="none" strike="noStrike" dirty="0">
                          <a:effectLst/>
                        </a:rPr>
                        <a:t>MOVIMENTO DEMOCRÁTICO BRASILEIRO</a:t>
                      </a:r>
                      <a:endParaRPr lang="pt-BR" sz="1600" b="0" i="0" u="none" strike="noStrike" dirty="0">
                        <a:solidFill>
                          <a:srgbClr val="000000"/>
                        </a:solidFill>
                        <a:effectLst/>
                        <a:latin typeface="Calibri" panose="020F0502020204030204" pitchFamily="34" charset="0"/>
                      </a:endParaRPr>
                    </a:p>
                  </a:txBody>
                  <a:tcPr marL="8384" marR="8384" marT="8384" marB="0"/>
                </a:tc>
                <a:tc>
                  <a:txBody>
                    <a:bodyPr/>
                    <a:lstStyle/>
                    <a:p>
                      <a:pPr algn="ctr" fontAlgn="b"/>
                      <a:r>
                        <a:rPr lang="pt-BR" sz="1600" u="none" strike="noStrike">
                          <a:effectLst/>
                        </a:rPr>
                        <a:t> </a:t>
                      </a:r>
                      <a:endParaRPr lang="pt-BR" sz="1600" b="0" i="0" u="none" strike="noStrike">
                        <a:solidFill>
                          <a:srgbClr val="000000"/>
                        </a:solidFill>
                        <a:effectLst/>
                        <a:latin typeface="Arial" panose="020B0604020202020204" pitchFamily="34" charset="0"/>
                      </a:endParaRPr>
                    </a:p>
                  </a:txBody>
                  <a:tcPr marL="8384" marR="8384" marT="8384" marB="0" anchor="b"/>
                </a:tc>
                <a:tc>
                  <a:txBody>
                    <a:bodyPr/>
                    <a:lstStyle/>
                    <a:p>
                      <a:pPr algn="ctr" rtl="0" fontAlgn="t"/>
                      <a:r>
                        <a:rPr lang="pt-BR" sz="1600" u="none" strike="noStrike">
                          <a:effectLst/>
                        </a:rPr>
                        <a:t>17</a:t>
                      </a:r>
                      <a:endParaRPr lang="pt-BR" sz="1600" b="0" i="0" u="none" strike="noStrike">
                        <a:solidFill>
                          <a:srgbClr val="000000"/>
                        </a:solidFill>
                        <a:effectLst/>
                        <a:latin typeface="Calibri" panose="020F0502020204030204" pitchFamily="34" charset="0"/>
                      </a:endParaRPr>
                    </a:p>
                  </a:txBody>
                  <a:tcPr marL="8384" marR="8384" marT="8384" marB="0"/>
                </a:tc>
                <a:tc>
                  <a:txBody>
                    <a:bodyPr/>
                    <a:lstStyle/>
                    <a:p>
                      <a:pPr algn="ctr" rtl="0" fontAlgn="t"/>
                      <a:r>
                        <a:rPr lang="pt-BR" sz="1600" u="sng" strike="noStrike">
                          <a:effectLst/>
                          <a:hlinkClick r:id="rId3"/>
                        </a:rPr>
                        <a:t>PCB</a:t>
                      </a:r>
                      <a:endParaRPr lang="pt-BR" sz="1600" b="0" i="0" u="sng" strike="noStrike">
                        <a:solidFill>
                          <a:srgbClr val="0563C1"/>
                        </a:solidFill>
                        <a:effectLst/>
                        <a:latin typeface="Calibri" panose="020F0502020204030204" pitchFamily="34" charset="0"/>
                      </a:endParaRPr>
                    </a:p>
                  </a:txBody>
                  <a:tcPr marL="8384" marR="8384" marT="8384" marB="0"/>
                </a:tc>
                <a:tc>
                  <a:txBody>
                    <a:bodyPr/>
                    <a:lstStyle/>
                    <a:p>
                      <a:pPr algn="ctr" rtl="0" fontAlgn="t"/>
                      <a:r>
                        <a:rPr lang="pt-BR" sz="1600" u="none" strike="noStrike">
                          <a:effectLst/>
                        </a:rPr>
                        <a:t>PARTIDO COMUNISTA BRASILEIRO</a:t>
                      </a:r>
                      <a:endParaRPr lang="pt-BR" sz="1600" b="0" i="0" u="none" strike="noStrike">
                        <a:solidFill>
                          <a:srgbClr val="000000"/>
                        </a:solidFill>
                        <a:effectLst/>
                        <a:latin typeface="Calibri" panose="020F0502020204030204" pitchFamily="34" charset="0"/>
                      </a:endParaRPr>
                    </a:p>
                  </a:txBody>
                  <a:tcPr marL="8384" marR="8384" marT="8384" marB="0"/>
                </a:tc>
                <a:extLst>
                  <a:ext uri="{0D108BD9-81ED-4DB2-BD59-A6C34878D82A}">
                    <a16:rowId xmlns:a16="http://schemas.microsoft.com/office/drawing/2014/main" xmlns="" val="2095327909"/>
                  </a:ext>
                </a:extLst>
              </a:tr>
              <a:tr h="420457">
                <a:tc>
                  <a:txBody>
                    <a:bodyPr/>
                    <a:lstStyle/>
                    <a:p>
                      <a:pPr algn="ctr" rtl="0" fontAlgn="t"/>
                      <a:r>
                        <a:rPr lang="pt-BR" sz="1600" u="none" strike="noStrike">
                          <a:effectLst/>
                        </a:rPr>
                        <a:t>2</a:t>
                      </a:r>
                      <a:endParaRPr lang="pt-BR" sz="1600" b="0" i="0" u="none" strike="noStrike">
                        <a:solidFill>
                          <a:srgbClr val="000000"/>
                        </a:solidFill>
                        <a:effectLst/>
                        <a:latin typeface="Calibri" panose="020F0502020204030204" pitchFamily="34" charset="0"/>
                      </a:endParaRPr>
                    </a:p>
                  </a:txBody>
                  <a:tcPr marL="8384" marR="8384" marT="8384" marB="0"/>
                </a:tc>
                <a:tc>
                  <a:txBody>
                    <a:bodyPr/>
                    <a:lstStyle/>
                    <a:p>
                      <a:pPr algn="ctr" rtl="0" fontAlgn="t"/>
                      <a:r>
                        <a:rPr lang="pt-BR" sz="1600" u="sng" strike="noStrike">
                          <a:effectLst/>
                          <a:hlinkClick r:id="rId4"/>
                        </a:rPr>
                        <a:t>PTB</a:t>
                      </a:r>
                      <a:endParaRPr lang="pt-BR" sz="1600" b="0" i="0" u="sng" strike="noStrike">
                        <a:solidFill>
                          <a:srgbClr val="0563C1"/>
                        </a:solidFill>
                        <a:effectLst/>
                        <a:latin typeface="Calibri" panose="020F0502020204030204" pitchFamily="34" charset="0"/>
                      </a:endParaRPr>
                    </a:p>
                  </a:txBody>
                  <a:tcPr marL="8384" marR="8384" marT="8384" marB="0"/>
                </a:tc>
                <a:tc>
                  <a:txBody>
                    <a:bodyPr/>
                    <a:lstStyle/>
                    <a:p>
                      <a:pPr algn="ctr" rtl="0" fontAlgn="t"/>
                      <a:r>
                        <a:rPr lang="pt-BR" sz="1600" u="none" strike="noStrike">
                          <a:effectLst/>
                        </a:rPr>
                        <a:t>PARTIDO TRABALHISTA BRASILEIRO</a:t>
                      </a:r>
                      <a:endParaRPr lang="pt-BR" sz="1600" b="0" i="0" u="none" strike="noStrike">
                        <a:solidFill>
                          <a:srgbClr val="000000"/>
                        </a:solidFill>
                        <a:effectLst/>
                        <a:latin typeface="Calibri" panose="020F0502020204030204" pitchFamily="34" charset="0"/>
                      </a:endParaRPr>
                    </a:p>
                  </a:txBody>
                  <a:tcPr marL="8384" marR="8384" marT="8384" marB="0"/>
                </a:tc>
                <a:tc>
                  <a:txBody>
                    <a:bodyPr/>
                    <a:lstStyle/>
                    <a:p>
                      <a:pPr algn="ctr" fontAlgn="b"/>
                      <a:r>
                        <a:rPr lang="pt-BR" sz="1600" u="none" strike="noStrike">
                          <a:effectLst/>
                        </a:rPr>
                        <a:t> </a:t>
                      </a:r>
                      <a:endParaRPr lang="pt-BR" sz="1600" b="0" i="0" u="none" strike="noStrike">
                        <a:solidFill>
                          <a:srgbClr val="000000"/>
                        </a:solidFill>
                        <a:effectLst/>
                        <a:latin typeface="Arial" panose="020B0604020202020204" pitchFamily="34" charset="0"/>
                      </a:endParaRPr>
                    </a:p>
                  </a:txBody>
                  <a:tcPr marL="8384" marR="8384" marT="8384" marB="0" anchor="b"/>
                </a:tc>
                <a:tc>
                  <a:txBody>
                    <a:bodyPr/>
                    <a:lstStyle/>
                    <a:p>
                      <a:pPr algn="ctr" rtl="0" fontAlgn="t"/>
                      <a:r>
                        <a:rPr lang="pt-BR" sz="1600" u="none" strike="noStrike">
                          <a:effectLst/>
                        </a:rPr>
                        <a:t>18</a:t>
                      </a:r>
                      <a:endParaRPr lang="pt-BR" sz="1600" b="0" i="0" u="none" strike="noStrike">
                        <a:solidFill>
                          <a:srgbClr val="000000"/>
                        </a:solidFill>
                        <a:effectLst/>
                        <a:latin typeface="Calibri" panose="020F0502020204030204" pitchFamily="34" charset="0"/>
                      </a:endParaRPr>
                    </a:p>
                  </a:txBody>
                  <a:tcPr marL="8384" marR="8384" marT="8384" marB="0"/>
                </a:tc>
                <a:tc>
                  <a:txBody>
                    <a:bodyPr/>
                    <a:lstStyle/>
                    <a:p>
                      <a:pPr algn="ctr" rtl="0" fontAlgn="t"/>
                      <a:r>
                        <a:rPr lang="pt-BR" sz="1600" u="sng" strike="noStrike">
                          <a:effectLst/>
                          <a:hlinkClick r:id="rId5"/>
                        </a:rPr>
                        <a:t>PRTB</a:t>
                      </a:r>
                      <a:endParaRPr lang="pt-BR" sz="1600" b="0" i="0" u="sng" strike="noStrike">
                        <a:solidFill>
                          <a:srgbClr val="0563C1"/>
                        </a:solidFill>
                        <a:effectLst/>
                        <a:latin typeface="Calibri" panose="020F0502020204030204" pitchFamily="34" charset="0"/>
                      </a:endParaRPr>
                    </a:p>
                  </a:txBody>
                  <a:tcPr marL="8384" marR="8384" marT="8384" marB="0"/>
                </a:tc>
                <a:tc>
                  <a:txBody>
                    <a:bodyPr/>
                    <a:lstStyle/>
                    <a:p>
                      <a:pPr algn="ctr" rtl="0" fontAlgn="t"/>
                      <a:r>
                        <a:rPr lang="pt-BR" sz="1600" u="none" strike="noStrike">
                          <a:effectLst/>
                        </a:rPr>
                        <a:t>PARTIDO RENOVADOR TRABALHISTA BRASILEIRO</a:t>
                      </a:r>
                      <a:endParaRPr lang="pt-BR" sz="1600" b="0" i="0" u="none" strike="noStrike">
                        <a:solidFill>
                          <a:srgbClr val="000000"/>
                        </a:solidFill>
                        <a:effectLst/>
                        <a:latin typeface="Calibri" panose="020F0502020204030204" pitchFamily="34" charset="0"/>
                      </a:endParaRPr>
                    </a:p>
                  </a:txBody>
                  <a:tcPr marL="8384" marR="8384" marT="8384" marB="0"/>
                </a:tc>
                <a:extLst>
                  <a:ext uri="{0D108BD9-81ED-4DB2-BD59-A6C34878D82A}">
                    <a16:rowId xmlns:a16="http://schemas.microsoft.com/office/drawing/2014/main" xmlns="" val="2680650372"/>
                  </a:ext>
                </a:extLst>
              </a:tr>
              <a:tr h="360391">
                <a:tc>
                  <a:txBody>
                    <a:bodyPr/>
                    <a:lstStyle/>
                    <a:p>
                      <a:pPr algn="ctr" rtl="0" fontAlgn="t"/>
                      <a:r>
                        <a:rPr lang="pt-BR" sz="1600" u="none" strike="noStrike">
                          <a:effectLst/>
                        </a:rPr>
                        <a:t>3</a:t>
                      </a:r>
                      <a:endParaRPr lang="pt-BR" sz="1600" b="0" i="0" u="none" strike="noStrike">
                        <a:solidFill>
                          <a:srgbClr val="000000"/>
                        </a:solidFill>
                        <a:effectLst/>
                        <a:latin typeface="Calibri" panose="020F0502020204030204" pitchFamily="34" charset="0"/>
                      </a:endParaRPr>
                    </a:p>
                  </a:txBody>
                  <a:tcPr marL="8384" marR="8384" marT="8384" marB="0"/>
                </a:tc>
                <a:tc>
                  <a:txBody>
                    <a:bodyPr/>
                    <a:lstStyle/>
                    <a:p>
                      <a:pPr algn="ctr" rtl="0" fontAlgn="t"/>
                      <a:r>
                        <a:rPr lang="pt-BR" sz="1600" u="sng" strike="noStrike">
                          <a:effectLst/>
                          <a:hlinkClick r:id="rId6"/>
                        </a:rPr>
                        <a:t>PDT</a:t>
                      </a:r>
                      <a:endParaRPr lang="pt-BR" sz="1600" b="0" i="0" u="sng" strike="noStrike">
                        <a:solidFill>
                          <a:srgbClr val="0563C1"/>
                        </a:solidFill>
                        <a:effectLst/>
                        <a:latin typeface="Calibri" panose="020F0502020204030204" pitchFamily="34" charset="0"/>
                      </a:endParaRPr>
                    </a:p>
                  </a:txBody>
                  <a:tcPr marL="8384" marR="8384" marT="8384" marB="0"/>
                </a:tc>
                <a:tc>
                  <a:txBody>
                    <a:bodyPr/>
                    <a:lstStyle/>
                    <a:p>
                      <a:pPr algn="ctr" rtl="0" fontAlgn="t"/>
                      <a:r>
                        <a:rPr lang="pt-BR" sz="1600" u="none" strike="noStrike">
                          <a:effectLst/>
                        </a:rPr>
                        <a:t>PARTIDO DEMOCRÁTICO TRABALHISTA</a:t>
                      </a:r>
                      <a:endParaRPr lang="pt-BR" sz="1600" b="0" i="0" u="none" strike="noStrike">
                        <a:solidFill>
                          <a:srgbClr val="000000"/>
                        </a:solidFill>
                        <a:effectLst/>
                        <a:latin typeface="Calibri" panose="020F0502020204030204" pitchFamily="34" charset="0"/>
                      </a:endParaRPr>
                    </a:p>
                  </a:txBody>
                  <a:tcPr marL="8384" marR="8384" marT="8384" marB="0"/>
                </a:tc>
                <a:tc>
                  <a:txBody>
                    <a:bodyPr/>
                    <a:lstStyle/>
                    <a:p>
                      <a:pPr algn="ctr" fontAlgn="b"/>
                      <a:r>
                        <a:rPr lang="pt-BR" sz="1600" u="none" strike="noStrike">
                          <a:effectLst/>
                        </a:rPr>
                        <a:t> </a:t>
                      </a:r>
                      <a:endParaRPr lang="pt-BR" sz="1600" b="0" i="0" u="none" strike="noStrike">
                        <a:solidFill>
                          <a:srgbClr val="000000"/>
                        </a:solidFill>
                        <a:effectLst/>
                        <a:latin typeface="Arial" panose="020B0604020202020204" pitchFamily="34" charset="0"/>
                      </a:endParaRPr>
                    </a:p>
                  </a:txBody>
                  <a:tcPr marL="8384" marR="8384" marT="8384" marB="0" anchor="b"/>
                </a:tc>
                <a:tc>
                  <a:txBody>
                    <a:bodyPr/>
                    <a:lstStyle/>
                    <a:p>
                      <a:pPr algn="ctr" rtl="0" fontAlgn="t"/>
                      <a:r>
                        <a:rPr lang="pt-BR" sz="1600" u="none" strike="noStrike">
                          <a:effectLst/>
                        </a:rPr>
                        <a:t>19</a:t>
                      </a:r>
                      <a:endParaRPr lang="pt-BR" sz="1600" b="0" i="0" u="none" strike="noStrike">
                        <a:solidFill>
                          <a:srgbClr val="000000"/>
                        </a:solidFill>
                        <a:effectLst/>
                        <a:latin typeface="Calibri" panose="020F0502020204030204" pitchFamily="34" charset="0"/>
                      </a:endParaRPr>
                    </a:p>
                  </a:txBody>
                  <a:tcPr marL="8384" marR="8384" marT="8384" marB="0"/>
                </a:tc>
                <a:tc>
                  <a:txBody>
                    <a:bodyPr/>
                    <a:lstStyle/>
                    <a:p>
                      <a:pPr algn="ctr" rtl="0" fontAlgn="t"/>
                      <a:r>
                        <a:rPr lang="pt-BR" sz="1600" u="sng" strike="noStrike">
                          <a:effectLst/>
                          <a:hlinkClick r:id="rId7"/>
                        </a:rPr>
                        <a:t>DC</a:t>
                      </a:r>
                      <a:endParaRPr lang="pt-BR" sz="1600" b="0" i="0" u="sng" strike="noStrike">
                        <a:solidFill>
                          <a:srgbClr val="0563C1"/>
                        </a:solidFill>
                        <a:effectLst/>
                        <a:latin typeface="Calibri" panose="020F0502020204030204" pitchFamily="34" charset="0"/>
                      </a:endParaRPr>
                    </a:p>
                  </a:txBody>
                  <a:tcPr marL="8384" marR="8384" marT="8384" marB="0"/>
                </a:tc>
                <a:tc>
                  <a:txBody>
                    <a:bodyPr/>
                    <a:lstStyle/>
                    <a:p>
                      <a:pPr algn="ctr" rtl="0" fontAlgn="t"/>
                      <a:r>
                        <a:rPr lang="pt-BR" sz="1600" u="none" strike="noStrike">
                          <a:effectLst/>
                        </a:rPr>
                        <a:t>DEMOCRACIA CRISTÃ</a:t>
                      </a:r>
                      <a:endParaRPr lang="pt-BR" sz="1600" b="0" i="0" u="none" strike="noStrike">
                        <a:solidFill>
                          <a:srgbClr val="000000"/>
                        </a:solidFill>
                        <a:effectLst/>
                        <a:latin typeface="Calibri" panose="020F0502020204030204" pitchFamily="34" charset="0"/>
                      </a:endParaRPr>
                    </a:p>
                  </a:txBody>
                  <a:tcPr marL="8384" marR="8384" marT="8384" marB="0"/>
                </a:tc>
                <a:extLst>
                  <a:ext uri="{0D108BD9-81ED-4DB2-BD59-A6C34878D82A}">
                    <a16:rowId xmlns:a16="http://schemas.microsoft.com/office/drawing/2014/main" xmlns="" val="425857192"/>
                  </a:ext>
                </a:extLst>
              </a:tr>
              <a:tr h="405441">
                <a:tc>
                  <a:txBody>
                    <a:bodyPr/>
                    <a:lstStyle/>
                    <a:p>
                      <a:pPr algn="ctr" rtl="0" fontAlgn="t"/>
                      <a:r>
                        <a:rPr lang="pt-BR" sz="1600" u="none" strike="noStrike">
                          <a:effectLst/>
                        </a:rPr>
                        <a:t>4</a:t>
                      </a:r>
                      <a:endParaRPr lang="pt-BR" sz="1600" b="0" i="0" u="none" strike="noStrike">
                        <a:solidFill>
                          <a:srgbClr val="000000"/>
                        </a:solidFill>
                        <a:effectLst/>
                        <a:latin typeface="Calibri" panose="020F0502020204030204" pitchFamily="34" charset="0"/>
                      </a:endParaRPr>
                    </a:p>
                  </a:txBody>
                  <a:tcPr marL="8384" marR="8384" marT="8384" marB="0"/>
                </a:tc>
                <a:tc>
                  <a:txBody>
                    <a:bodyPr/>
                    <a:lstStyle/>
                    <a:p>
                      <a:pPr algn="ctr" rtl="0" fontAlgn="t"/>
                      <a:r>
                        <a:rPr lang="pt-BR" sz="1600" u="sng" strike="noStrike">
                          <a:effectLst/>
                          <a:hlinkClick r:id="rId8"/>
                        </a:rPr>
                        <a:t>PT</a:t>
                      </a:r>
                      <a:endParaRPr lang="pt-BR" sz="1600" b="0" i="0" u="sng" strike="noStrike">
                        <a:solidFill>
                          <a:srgbClr val="0563C1"/>
                        </a:solidFill>
                        <a:effectLst/>
                        <a:latin typeface="Calibri" panose="020F0502020204030204" pitchFamily="34" charset="0"/>
                      </a:endParaRPr>
                    </a:p>
                  </a:txBody>
                  <a:tcPr marL="8384" marR="8384" marT="8384" marB="0"/>
                </a:tc>
                <a:tc>
                  <a:txBody>
                    <a:bodyPr/>
                    <a:lstStyle/>
                    <a:p>
                      <a:pPr algn="ctr" rtl="0" fontAlgn="t"/>
                      <a:r>
                        <a:rPr lang="pt-BR" sz="1600" u="none" strike="noStrike">
                          <a:effectLst/>
                        </a:rPr>
                        <a:t>PARTIDO DOS TRABALHADORES</a:t>
                      </a:r>
                      <a:endParaRPr lang="pt-BR" sz="1600" b="0" i="0" u="none" strike="noStrike">
                        <a:solidFill>
                          <a:srgbClr val="000000"/>
                        </a:solidFill>
                        <a:effectLst/>
                        <a:latin typeface="Calibri" panose="020F0502020204030204" pitchFamily="34" charset="0"/>
                      </a:endParaRPr>
                    </a:p>
                  </a:txBody>
                  <a:tcPr marL="8384" marR="8384" marT="8384" marB="0"/>
                </a:tc>
                <a:tc>
                  <a:txBody>
                    <a:bodyPr/>
                    <a:lstStyle/>
                    <a:p>
                      <a:pPr algn="ctr" fontAlgn="b"/>
                      <a:r>
                        <a:rPr lang="pt-BR" sz="1600" u="none" strike="noStrike">
                          <a:effectLst/>
                        </a:rPr>
                        <a:t> </a:t>
                      </a:r>
                      <a:endParaRPr lang="pt-BR" sz="1600" b="0" i="0" u="none" strike="noStrike">
                        <a:solidFill>
                          <a:srgbClr val="000000"/>
                        </a:solidFill>
                        <a:effectLst/>
                        <a:latin typeface="Arial" panose="020B0604020202020204" pitchFamily="34" charset="0"/>
                      </a:endParaRPr>
                    </a:p>
                  </a:txBody>
                  <a:tcPr marL="8384" marR="8384" marT="8384" marB="0" anchor="b"/>
                </a:tc>
                <a:tc>
                  <a:txBody>
                    <a:bodyPr/>
                    <a:lstStyle/>
                    <a:p>
                      <a:pPr algn="ctr" rtl="0" fontAlgn="t"/>
                      <a:r>
                        <a:rPr lang="pt-BR" sz="1600" u="none" strike="noStrike">
                          <a:effectLst/>
                        </a:rPr>
                        <a:t>20</a:t>
                      </a:r>
                      <a:endParaRPr lang="pt-BR" sz="1600" b="0" i="0" u="none" strike="noStrike">
                        <a:solidFill>
                          <a:srgbClr val="000000"/>
                        </a:solidFill>
                        <a:effectLst/>
                        <a:latin typeface="Calibri" panose="020F0502020204030204" pitchFamily="34" charset="0"/>
                      </a:endParaRPr>
                    </a:p>
                  </a:txBody>
                  <a:tcPr marL="8384" marR="8384" marT="8384" marB="0"/>
                </a:tc>
                <a:tc>
                  <a:txBody>
                    <a:bodyPr/>
                    <a:lstStyle/>
                    <a:p>
                      <a:pPr algn="ctr" rtl="0" fontAlgn="t"/>
                      <a:r>
                        <a:rPr lang="pt-BR" sz="1600" u="sng" strike="noStrike">
                          <a:effectLst/>
                          <a:hlinkClick r:id="rId9"/>
                        </a:rPr>
                        <a:t>PCO</a:t>
                      </a:r>
                      <a:endParaRPr lang="pt-BR" sz="1600" b="0" i="0" u="sng" strike="noStrike">
                        <a:solidFill>
                          <a:srgbClr val="0563C1"/>
                        </a:solidFill>
                        <a:effectLst/>
                        <a:latin typeface="Calibri" panose="020F0502020204030204" pitchFamily="34" charset="0"/>
                      </a:endParaRPr>
                    </a:p>
                  </a:txBody>
                  <a:tcPr marL="8384" marR="8384" marT="8384" marB="0"/>
                </a:tc>
                <a:tc>
                  <a:txBody>
                    <a:bodyPr/>
                    <a:lstStyle/>
                    <a:p>
                      <a:pPr algn="ctr" rtl="0" fontAlgn="t"/>
                      <a:r>
                        <a:rPr lang="pt-BR" sz="1600" u="none" strike="noStrike" dirty="0">
                          <a:effectLst/>
                        </a:rPr>
                        <a:t>PARTIDO DA CAUSA OPERÁRIA</a:t>
                      </a:r>
                      <a:endParaRPr lang="pt-BR" sz="1600" b="0" i="0" u="none" strike="noStrike" dirty="0">
                        <a:solidFill>
                          <a:srgbClr val="000000"/>
                        </a:solidFill>
                        <a:effectLst/>
                        <a:latin typeface="Calibri" panose="020F0502020204030204" pitchFamily="34" charset="0"/>
                      </a:endParaRPr>
                    </a:p>
                  </a:txBody>
                  <a:tcPr marL="8384" marR="8384" marT="8384" marB="0"/>
                </a:tc>
                <a:extLst>
                  <a:ext uri="{0D108BD9-81ED-4DB2-BD59-A6C34878D82A}">
                    <a16:rowId xmlns:a16="http://schemas.microsoft.com/office/drawing/2014/main" xmlns="" val="809288738"/>
                  </a:ext>
                </a:extLst>
              </a:tr>
              <a:tr h="375407">
                <a:tc>
                  <a:txBody>
                    <a:bodyPr/>
                    <a:lstStyle/>
                    <a:p>
                      <a:pPr algn="ctr" rtl="0" fontAlgn="t"/>
                      <a:r>
                        <a:rPr lang="pt-BR" sz="1600" u="none" strike="noStrike">
                          <a:effectLst/>
                        </a:rPr>
                        <a:t>5</a:t>
                      </a:r>
                      <a:endParaRPr lang="pt-BR" sz="1600" b="0" i="0" u="none" strike="noStrike">
                        <a:solidFill>
                          <a:srgbClr val="000000"/>
                        </a:solidFill>
                        <a:effectLst/>
                        <a:latin typeface="Calibri" panose="020F0502020204030204" pitchFamily="34" charset="0"/>
                      </a:endParaRPr>
                    </a:p>
                  </a:txBody>
                  <a:tcPr marL="8384" marR="8384" marT="8384" marB="0"/>
                </a:tc>
                <a:tc>
                  <a:txBody>
                    <a:bodyPr/>
                    <a:lstStyle/>
                    <a:p>
                      <a:pPr algn="ctr" rtl="0" fontAlgn="t"/>
                      <a:r>
                        <a:rPr lang="pt-BR" sz="1600" u="sng" strike="noStrike">
                          <a:effectLst/>
                          <a:hlinkClick r:id="rId10"/>
                        </a:rPr>
                        <a:t>DEM</a:t>
                      </a:r>
                      <a:endParaRPr lang="pt-BR" sz="1600" b="0" i="0" u="sng" strike="noStrike">
                        <a:solidFill>
                          <a:srgbClr val="0563C1"/>
                        </a:solidFill>
                        <a:effectLst/>
                        <a:latin typeface="Calibri" panose="020F0502020204030204" pitchFamily="34" charset="0"/>
                      </a:endParaRPr>
                    </a:p>
                  </a:txBody>
                  <a:tcPr marL="8384" marR="8384" marT="8384" marB="0"/>
                </a:tc>
                <a:tc>
                  <a:txBody>
                    <a:bodyPr/>
                    <a:lstStyle/>
                    <a:p>
                      <a:pPr algn="ctr" rtl="0" fontAlgn="t"/>
                      <a:r>
                        <a:rPr lang="pt-BR" sz="1600" u="none" strike="noStrike">
                          <a:effectLst/>
                        </a:rPr>
                        <a:t>DEMOCRATAS</a:t>
                      </a:r>
                      <a:endParaRPr lang="pt-BR" sz="1600" b="0" i="0" u="none" strike="noStrike">
                        <a:solidFill>
                          <a:srgbClr val="000000"/>
                        </a:solidFill>
                        <a:effectLst/>
                        <a:latin typeface="Calibri" panose="020F0502020204030204" pitchFamily="34" charset="0"/>
                      </a:endParaRPr>
                    </a:p>
                  </a:txBody>
                  <a:tcPr marL="8384" marR="8384" marT="8384" marB="0"/>
                </a:tc>
                <a:tc>
                  <a:txBody>
                    <a:bodyPr/>
                    <a:lstStyle/>
                    <a:p>
                      <a:pPr algn="ctr" fontAlgn="b"/>
                      <a:r>
                        <a:rPr lang="pt-BR" sz="1600" u="none" strike="noStrike">
                          <a:effectLst/>
                        </a:rPr>
                        <a:t> </a:t>
                      </a:r>
                      <a:endParaRPr lang="pt-BR" sz="1600" b="0" i="0" u="none" strike="noStrike">
                        <a:solidFill>
                          <a:srgbClr val="000000"/>
                        </a:solidFill>
                        <a:effectLst/>
                        <a:latin typeface="Arial" panose="020B0604020202020204" pitchFamily="34" charset="0"/>
                      </a:endParaRPr>
                    </a:p>
                  </a:txBody>
                  <a:tcPr marL="8384" marR="8384" marT="8384" marB="0" anchor="b"/>
                </a:tc>
                <a:tc>
                  <a:txBody>
                    <a:bodyPr/>
                    <a:lstStyle/>
                    <a:p>
                      <a:pPr algn="ctr" rtl="0" fontAlgn="t"/>
                      <a:r>
                        <a:rPr lang="pt-BR" sz="1600" u="none" strike="noStrike">
                          <a:effectLst/>
                        </a:rPr>
                        <a:t>21</a:t>
                      </a:r>
                      <a:endParaRPr lang="pt-BR" sz="1600" b="0" i="0" u="none" strike="noStrike">
                        <a:solidFill>
                          <a:srgbClr val="000000"/>
                        </a:solidFill>
                        <a:effectLst/>
                        <a:latin typeface="Calibri" panose="020F0502020204030204" pitchFamily="34" charset="0"/>
                      </a:endParaRPr>
                    </a:p>
                  </a:txBody>
                  <a:tcPr marL="8384" marR="8384" marT="8384" marB="0"/>
                </a:tc>
                <a:tc>
                  <a:txBody>
                    <a:bodyPr/>
                    <a:lstStyle/>
                    <a:p>
                      <a:pPr algn="ctr" rtl="0" fontAlgn="t"/>
                      <a:r>
                        <a:rPr lang="pt-BR" sz="1600" u="sng" strike="noStrike" dirty="0">
                          <a:effectLst/>
                          <a:hlinkClick r:id="rId11"/>
                        </a:rPr>
                        <a:t>PODE</a:t>
                      </a:r>
                      <a:endParaRPr lang="pt-BR" sz="1600" b="0" i="0" u="sng" strike="noStrike" dirty="0">
                        <a:solidFill>
                          <a:srgbClr val="0563C1"/>
                        </a:solidFill>
                        <a:effectLst/>
                        <a:latin typeface="Calibri" panose="020F0502020204030204" pitchFamily="34" charset="0"/>
                      </a:endParaRPr>
                    </a:p>
                  </a:txBody>
                  <a:tcPr marL="8384" marR="8384" marT="8384" marB="0"/>
                </a:tc>
                <a:tc>
                  <a:txBody>
                    <a:bodyPr/>
                    <a:lstStyle/>
                    <a:p>
                      <a:pPr algn="ctr" rtl="0" fontAlgn="t"/>
                      <a:r>
                        <a:rPr lang="pt-BR" sz="1600" u="none" strike="noStrike" dirty="0">
                          <a:effectLst/>
                        </a:rPr>
                        <a:t>PODEMOS (+PHS)</a:t>
                      </a:r>
                      <a:endParaRPr lang="pt-BR" sz="1600" b="0" i="0" u="none" strike="noStrike" dirty="0">
                        <a:solidFill>
                          <a:srgbClr val="000000"/>
                        </a:solidFill>
                        <a:effectLst/>
                        <a:latin typeface="Calibri" panose="020F0502020204030204" pitchFamily="34" charset="0"/>
                      </a:endParaRPr>
                    </a:p>
                  </a:txBody>
                  <a:tcPr marL="8384" marR="8384" marT="8384" marB="0">
                    <a:solidFill>
                      <a:schemeClr val="accent4">
                        <a:lumMod val="20000"/>
                        <a:lumOff val="80000"/>
                      </a:schemeClr>
                    </a:solidFill>
                  </a:tcPr>
                </a:tc>
                <a:extLst>
                  <a:ext uri="{0D108BD9-81ED-4DB2-BD59-A6C34878D82A}">
                    <a16:rowId xmlns:a16="http://schemas.microsoft.com/office/drawing/2014/main" xmlns="" val="2481399005"/>
                  </a:ext>
                </a:extLst>
              </a:tr>
              <a:tr h="375408">
                <a:tc>
                  <a:txBody>
                    <a:bodyPr/>
                    <a:lstStyle/>
                    <a:p>
                      <a:pPr algn="ctr" rtl="0" fontAlgn="t"/>
                      <a:r>
                        <a:rPr lang="pt-BR" sz="1600" u="none" strike="noStrike">
                          <a:effectLst/>
                        </a:rPr>
                        <a:t>6</a:t>
                      </a:r>
                      <a:endParaRPr lang="pt-BR" sz="1600" b="0" i="0" u="none" strike="noStrike">
                        <a:solidFill>
                          <a:srgbClr val="000000"/>
                        </a:solidFill>
                        <a:effectLst/>
                        <a:latin typeface="Calibri" panose="020F0502020204030204" pitchFamily="34" charset="0"/>
                      </a:endParaRPr>
                    </a:p>
                  </a:txBody>
                  <a:tcPr marL="8384" marR="8384" marT="8384" marB="0"/>
                </a:tc>
                <a:tc>
                  <a:txBody>
                    <a:bodyPr/>
                    <a:lstStyle/>
                    <a:p>
                      <a:pPr algn="ctr" rtl="0" fontAlgn="t"/>
                      <a:r>
                        <a:rPr lang="pt-BR" sz="1600" u="sng" strike="noStrike">
                          <a:effectLst/>
                          <a:hlinkClick r:id="rId12"/>
                        </a:rPr>
                        <a:t>PCdoB</a:t>
                      </a:r>
                      <a:endParaRPr lang="pt-BR" sz="1600" b="0" i="0" u="sng" strike="noStrike">
                        <a:solidFill>
                          <a:srgbClr val="0563C1"/>
                        </a:solidFill>
                        <a:effectLst/>
                        <a:latin typeface="Calibri" panose="020F0502020204030204" pitchFamily="34" charset="0"/>
                      </a:endParaRPr>
                    </a:p>
                  </a:txBody>
                  <a:tcPr marL="8384" marR="8384" marT="8384" marB="0"/>
                </a:tc>
                <a:tc>
                  <a:txBody>
                    <a:bodyPr/>
                    <a:lstStyle/>
                    <a:p>
                      <a:pPr algn="ctr" rtl="0" fontAlgn="t"/>
                      <a:r>
                        <a:rPr lang="pt-BR" sz="1600" u="none" strike="noStrike" dirty="0">
                          <a:effectLst/>
                        </a:rPr>
                        <a:t>PARTIDO COMUNISTA DO BRASIL (+PPL)</a:t>
                      </a:r>
                      <a:endParaRPr lang="pt-BR" sz="1600" b="0" i="0" u="none" strike="noStrike" dirty="0">
                        <a:solidFill>
                          <a:srgbClr val="000000"/>
                        </a:solidFill>
                        <a:effectLst/>
                        <a:latin typeface="Calibri" panose="020F0502020204030204" pitchFamily="34" charset="0"/>
                      </a:endParaRPr>
                    </a:p>
                  </a:txBody>
                  <a:tcPr marL="8384" marR="8384" marT="8384" marB="0">
                    <a:solidFill>
                      <a:schemeClr val="accent4">
                        <a:lumMod val="20000"/>
                        <a:lumOff val="80000"/>
                      </a:schemeClr>
                    </a:solidFill>
                  </a:tcPr>
                </a:tc>
                <a:tc>
                  <a:txBody>
                    <a:bodyPr/>
                    <a:lstStyle/>
                    <a:p>
                      <a:pPr algn="ctr" fontAlgn="b"/>
                      <a:r>
                        <a:rPr lang="pt-BR" sz="1600" u="none" strike="noStrike">
                          <a:effectLst/>
                        </a:rPr>
                        <a:t> </a:t>
                      </a:r>
                      <a:endParaRPr lang="pt-BR" sz="1600" b="0" i="0" u="none" strike="noStrike">
                        <a:solidFill>
                          <a:srgbClr val="000000"/>
                        </a:solidFill>
                        <a:effectLst/>
                        <a:latin typeface="Arial" panose="020B0604020202020204" pitchFamily="34" charset="0"/>
                      </a:endParaRPr>
                    </a:p>
                  </a:txBody>
                  <a:tcPr marL="8384" marR="8384" marT="8384" marB="0" anchor="b"/>
                </a:tc>
                <a:tc>
                  <a:txBody>
                    <a:bodyPr/>
                    <a:lstStyle/>
                    <a:p>
                      <a:pPr algn="ctr" rtl="0" fontAlgn="t"/>
                      <a:r>
                        <a:rPr lang="pt-BR" sz="1600" u="none" strike="noStrike">
                          <a:effectLst/>
                        </a:rPr>
                        <a:t>22</a:t>
                      </a:r>
                      <a:endParaRPr lang="pt-BR" sz="1600" b="0" i="0" u="none" strike="noStrike">
                        <a:solidFill>
                          <a:srgbClr val="000000"/>
                        </a:solidFill>
                        <a:effectLst/>
                        <a:latin typeface="Calibri" panose="020F0502020204030204" pitchFamily="34" charset="0"/>
                      </a:endParaRPr>
                    </a:p>
                  </a:txBody>
                  <a:tcPr marL="8384" marR="8384" marT="8384" marB="0"/>
                </a:tc>
                <a:tc>
                  <a:txBody>
                    <a:bodyPr/>
                    <a:lstStyle/>
                    <a:p>
                      <a:pPr algn="ctr" rtl="0" fontAlgn="t"/>
                      <a:r>
                        <a:rPr lang="pt-BR" sz="1600" u="sng" strike="noStrike">
                          <a:effectLst/>
                          <a:hlinkClick r:id="rId13"/>
                        </a:rPr>
                        <a:t>PSL</a:t>
                      </a:r>
                      <a:endParaRPr lang="pt-BR" sz="1600" b="0" i="0" u="sng" strike="noStrike">
                        <a:solidFill>
                          <a:srgbClr val="0563C1"/>
                        </a:solidFill>
                        <a:effectLst/>
                        <a:latin typeface="Calibri" panose="020F0502020204030204" pitchFamily="34" charset="0"/>
                      </a:endParaRPr>
                    </a:p>
                  </a:txBody>
                  <a:tcPr marL="8384" marR="8384" marT="8384" marB="0"/>
                </a:tc>
                <a:tc>
                  <a:txBody>
                    <a:bodyPr/>
                    <a:lstStyle/>
                    <a:p>
                      <a:pPr algn="ctr" rtl="0" fontAlgn="t"/>
                      <a:r>
                        <a:rPr lang="pt-BR" sz="1600" u="none" strike="noStrike">
                          <a:effectLst/>
                        </a:rPr>
                        <a:t>PARTIDO SOCIAL LIBERAL</a:t>
                      </a:r>
                      <a:endParaRPr lang="pt-BR" sz="1600" b="0" i="0" u="none" strike="noStrike">
                        <a:solidFill>
                          <a:srgbClr val="000000"/>
                        </a:solidFill>
                        <a:effectLst/>
                        <a:latin typeface="Calibri" panose="020F0502020204030204" pitchFamily="34" charset="0"/>
                      </a:endParaRPr>
                    </a:p>
                  </a:txBody>
                  <a:tcPr marL="8384" marR="8384" marT="8384" marB="0"/>
                </a:tc>
                <a:extLst>
                  <a:ext uri="{0D108BD9-81ED-4DB2-BD59-A6C34878D82A}">
                    <a16:rowId xmlns:a16="http://schemas.microsoft.com/office/drawing/2014/main" xmlns="" val="2032609926"/>
                  </a:ext>
                </a:extLst>
              </a:tr>
              <a:tr h="595019">
                <a:tc>
                  <a:txBody>
                    <a:bodyPr/>
                    <a:lstStyle/>
                    <a:p>
                      <a:pPr algn="ctr" rtl="0" fontAlgn="t"/>
                      <a:r>
                        <a:rPr lang="pt-BR" sz="1600" u="none" strike="noStrike">
                          <a:effectLst/>
                        </a:rPr>
                        <a:t>7</a:t>
                      </a:r>
                      <a:endParaRPr lang="pt-BR" sz="1600" b="0" i="0" u="none" strike="noStrike">
                        <a:solidFill>
                          <a:srgbClr val="000000"/>
                        </a:solidFill>
                        <a:effectLst/>
                        <a:latin typeface="Calibri" panose="020F0502020204030204" pitchFamily="34" charset="0"/>
                      </a:endParaRPr>
                    </a:p>
                  </a:txBody>
                  <a:tcPr marL="8384" marR="8384" marT="8384" marB="0"/>
                </a:tc>
                <a:tc>
                  <a:txBody>
                    <a:bodyPr/>
                    <a:lstStyle/>
                    <a:p>
                      <a:pPr algn="ctr" rtl="0" fontAlgn="t"/>
                      <a:r>
                        <a:rPr lang="pt-BR" sz="1600" u="sng" strike="noStrike">
                          <a:effectLst/>
                          <a:hlinkClick r:id="rId14"/>
                        </a:rPr>
                        <a:t>PSB</a:t>
                      </a:r>
                      <a:endParaRPr lang="pt-BR" sz="1600" b="0" i="0" u="sng" strike="noStrike">
                        <a:solidFill>
                          <a:srgbClr val="0563C1"/>
                        </a:solidFill>
                        <a:effectLst/>
                        <a:latin typeface="Calibri" panose="020F0502020204030204" pitchFamily="34" charset="0"/>
                      </a:endParaRPr>
                    </a:p>
                  </a:txBody>
                  <a:tcPr marL="8384" marR="8384" marT="8384" marB="0"/>
                </a:tc>
                <a:tc>
                  <a:txBody>
                    <a:bodyPr/>
                    <a:lstStyle/>
                    <a:p>
                      <a:pPr algn="ctr" rtl="0" fontAlgn="t"/>
                      <a:r>
                        <a:rPr lang="pt-BR" sz="1600" u="none" strike="noStrike">
                          <a:effectLst/>
                        </a:rPr>
                        <a:t>PARTIDO SOCIALISTA BRASILEIRO</a:t>
                      </a:r>
                      <a:endParaRPr lang="pt-BR" sz="1600" b="0" i="0" u="none" strike="noStrike">
                        <a:solidFill>
                          <a:srgbClr val="000000"/>
                        </a:solidFill>
                        <a:effectLst/>
                        <a:latin typeface="Calibri" panose="020F0502020204030204" pitchFamily="34" charset="0"/>
                      </a:endParaRPr>
                    </a:p>
                  </a:txBody>
                  <a:tcPr marL="8384" marR="8384" marT="8384" marB="0"/>
                </a:tc>
                <a:tc>
                  <a:txBody>
                    <a:bodyPr/>
                    <a:lstStyle/>
                    <a:p>
                      <a:pPr algn="ctr" fontAlgn="b"/>
                      <a:r>
                        <a:rPr lang="pt-BR" sz="1600" u="none" strike="noStrike">
                          <a:effectLst/>
                        </a:rPr>
                        <a:t> </a:t>
                      </a:r>
                      <a:endParaRPr lang="pt-BR" sz="1600" b="0" i="0" u="none" strike="noStrike">
                        <a:solidFill>
                          <a:srgbClr val="000000"/>
                        </a:solidFill>
                        <a:effectLst/>
                        <a:latin typeface="Arial" panose="020B0604020202020204" pitchFamily="34" charset="0"/>
                      </a:endParaRPr>
                    </a:p>
                  </a:txBody>
                  <a:tcPr marL="8384" marR="8384" marT="8384" marB="0" anchor="b"/>
                </a:tc>
                <a:tc>
                  <a:txBody>
                    <a:bodyPr/>
                    <a:lstStyle/>
                    <a:p>
                      <a:pPr algn="ctr" rtl="0" fontAlgn="t"/>
                      <a:r>
                        <a:rPr lang="pt-BR" sz="1600" u="none" strike="noStrike">
                          <a:effectLst/>
                        </a:rPr>
                        <a:t>23</a:t>
                      </a:r>
                      <a:endParaRPr lang="pt-BR" sz="1600" b="0" i="0" u="none" strike="noStrike">
                        <a:solidFill>
                          <a:srgbClr val="000000"/>
                        </a:solidFill>
                        <a:effectLst/>
                        <a:latin typeface="Calibri" panose="020F0502020204030204" pitchFamily="34" charset="0"/>
                      </a:endParaRPr>
                    </a:p>
                  </a:txBody>
                  <a:tcPr marL="8384" marR="8384" marT="8384" marB="0"/>
                </a:tc>
                <a:tc>
                  <a:txBody>
                    <a:bodyPr/>
                    <a:lstStyle/>
                    <a:p>
                      <a:pPr algn="ctr" rtl="0" fontAlgn="t"/>
                      <a:r>
                        <a:rPr lang="pt-BR" sz="1600" u="sng" strike="noStrike">
                          <a:effectLst/>
                          <a:hlinkClick r:id="rId15"/>
                        </a:rPr>
                        <a:t>REPUBLICANOS </a:t>
                      </a:r>
                      <a:endParaRPr lang="pt-BR" sz="1600" b="0" i="0" u="sng" strike="noStrike">
                        <a:solidFill>
                          <a:srgbClr val="0563C1"/>
                        </a:solidFill>
                        <a:effectLst/>
                        <a:latin typeface="Calibri" panose="020F0502020204030204" pitchFamily="34" charset="0"/>
                      </a:endParaRPr>
                    </a:p>
                  </a:txBody>
                  <a:tcPr marL="8384" marR="8384" marT="8384" marB="0"/>
                </a:tc>
                <a:tc>
                  <a:txBody>
                    <a:bodyPr/>
                    <a:lstStyle/>
                    <a:p>
                      <a:pPr algn="ctr" rtl="0" fontAlgn="t"/>
                      <a:r>
                        <a:rPr lang="pt-BR" sz="1600" u="none" strike="noStrike" dirty="0">
                          <a:effectLst/>
                        </a:rPr>
                        <a:t>REPUBLICANOS</a:t>
                      </a:r>
                      <a:endParaRPr lang="pt-BR" sz="1600" b="0" i="0" u="none" strike="noStrike" dirty="0">
                        <a:solidFill>
                          <a:srgbClr val="000000"/>
                        </a:solidFill>
                        <a:effectLst/>
                        <a:latin typeface="Calibri" panose="020F0502020204030204" pitchFamily="34" charset="0"/>
                      </a:endParaRPr>
                    </a:p>
                  </a:txBody>
                  <a:tcPr marL="8384" marR="8384" marT="8384" marB="0"/>
                </a:tc>
                <a:extLst>
                  <a:ext uri="{0D108BD9-81ED-4DB2-BD59-A6C34878D82A}">
                    <a16:rowId xmlns:a16="http://schemas.microsoft.com/office/drawing/2014/main" xmlns="" val="1356834935"/>
                  </a:ext>
                </a:extLst>
              </a:tr>
              <a:tr h="426089">
                <a:tc>
                  <a:txBody>
                    <a:bodyPr/>
                    <a:lstStyle/>
                    <a:p>
                      <a:pPr algn="ctr" rtl="0" fontAlgn="t"/>
                      <a:r>
                        <a:rPr lang="pt-BR" sz="1600" u="none" strike="noStrike">
                          <a:effectLst/>
                        </a:rPr>
                        <a:t>8</a:t>
                      </a:r>
                      <a:endParaRPr lang="pt-BR" sz="1600" b="0" i="0" u="none" strike="noStrike">
                        <a:solidFill>
                          <a:srgbClr val="000000"/>
                        </a:solidFill>
                        <a:effectLst/>
                        <a:latin typeface="Calibri" panose="020F0502020204030204" pitchFamily="34" charset="0"/>
                      </a:endParaRPr>
                    </a:p>
                  </a:txBody>
                  <a:tcPr marL="8384" marR="8384" marT="8384" marB="0"/>
                </a:tc>
                <a:tc>
                  <a:txBody>
                    <a:bodyPr/>
                    <a:lstStyle/>
                    <a:p>
                      <a:pPr algn="ctr" rtl="0" fontAlgn="t"/>
                      <a:r>
                        <a:rPr lang="pt-BR" sz="1600" u="sng" strike="noStrike">
                          <a:effectLst/>
                          <a:hlinkClick r:id="rId16"/>
                        </a:rPr>
                        <a:t>PSDB</a:t>
                      </a:r>
                      <a:endParaRPr lang="pt-BR" sz="1600" b="0" i="0" u="sng" strike="noStrike">
                        <a:solidFill>
                          <a:srgbClr val="0563C1"/>
                        </a:solidFill>
                        <a:effectLst/>
                        <a:latin typeface="Calibri" panose="020F0502020204030204" pitchFamily="34" charset="0"/>
                      </a:endParaRPr>
                    </a:p>
                  </a:txBody>
                  <a:tcPr marL="8384" marR="8384" marT="8384" marB="0"/>
                </a:tc>
                <a:tc>
                  <a:txBody>
                    <a:bodyPr/>
                    <a:lstStyle/>
                    <a:p>
                      <a:pPr algn="ctr" rtl="0" fontAlgn="t"/>
                      <a:r>
                        <a:rPr lang="pt-BR" sz="1600" u="none" strike="noStrike" dirty="0">
                          <a:effectLst/>
                        </a:rPr>
                        <a:t>PARTIDO DA SOCIAL DEMOCRACIA BRASILEIRA</a:t>
                      </a:r>
                      <a:endParaRPr lang="pt-BR" sz="1600" b="0" i="0" u="none" strike="noStrike" dirty="0">
                        <a:solidFill>
                          <a:srgbClr val="000000"/>
                        </a:solidFill>
                        <a:effectLst/>
                        <a:latin typeface="Calibri" panose="020F0502020204030204" pitchFamily="34" charset="0"/>
                      </a:endParaRPr>
                    </a:p>
                  </a:txBody>
                  <a:tcPr marL="8384" marR="8384" marT="8384" marB="0"/>
                </a:tc>
                <a:tc>
                  <a:txBody>
                    <a:bodyPr/>
                    <a:lstStyle/>
                    <a:p>
                      <a:pPr algn="ctr" fontAlgn="b"/>
                      <a:r>
                        <a:rPr lang="pt-BR" sz="1600" u="none" strike="noStrike">
                          <a:effectLst/>
                        </a:rPr>
                        <a:t> </a:t>
                      </a:r>
                      <a:endParaRPr lang="pt-BR" sz="1600" b="0" i="0" u="none" strike="noStrike">
                        <a:solidFill>
                          <a:srgbClr val="000000"/>
                        </a:solidFill>
                        <a:effectLst/>
                        <a:latin typeface="Arial" panose="020B0604020202020204" pitchFamily="34" charset="0"/>
                      </a:endParaRPr>
                    </a:p>
                  </a:txBody>
                  <a:tcPr marL="8384" marR="8384" marT="8384" marB="0" anchor="b"/>
                </a:tc>
                <a:tc>
                  <a:txBody>
                    <a:bodyPr/>
                    <a:lstStyle/>
                    <a:p>
                      <a:pPr algn="ctr" rtl="0" fontAlgn="t"/>
                      <a:r>
                        <a:rPr lang="pt-BR" sz="1600" u="none" strike="noStrike">
                          <a:effectLst/>
                        </a:rPr>
                        <a:t>24</a:t>
                      </a:r>
                      <a:endParaRPr lang="pt-BR" sz="1600" b="0" i="0" u="none" strike="noStrike">
                        <a:solidFill>
                          <a:srgbClr val="000000"/>
                        </a:solidFill>
                        <a:effectLst/>
                        <a:latin typeface="Calibri" panose="020F0502020204030204" pitchFamily="34" charset="0"/>
                      </a:endParaRPr>
                    </a:p>
                  </a:txBody>
                  <a:tcPr marL="8384" marR="8384" marT="8384" marB="0"/>
                </a:tc>
                <a:tc>
                  <a:txBody>
                    <a:bodyPr/>
                    <a:lstStyle/>
                    <a:p>
                      <a:pPr algn="ctr" rtl="0" fontAlgn="t"/>
                      <a:r>
                        <a:rPr lang="pt-BR" sz="1600" u="sng" strike="noStrike">
                          <a:effectLst/>
                          <a:hlinkClick r:id="rId17"/>
                        </a:rPr>
                        <a:t>PSOL</a:t>
                      </a:r>
                      <a:endParaRPr lang="pt-BR" sz="1600" b="0" i="0" u="sng" strike="noStrike">
                        <a:solidFill>
                          <a:srgbClr val="0563C1"/>
                        </a:solidFill>
                        <a:effectLst/>
                        <a:latin typeface="Calibri" panose="020F0502020204030204" pitchFamily="34" charset="0"/>
                      </a:endParaRPr>
                    </a:p>
                  </a:txBody>
                  <a:tcPr marL="8384" marR="8384" marT="8384" marB="0"/>
                </a:tc>
                <a:tc>
                  <a:txBody>
                    <a:bodyPr/>
                    <a:lstStyle/>
                    <a:p>
                      <a:pPr algn="ctr" rtl="0" fontAlgn="t"/>
                      <a:r>
                        <a:rPr lang="pt-BR" sz="1600" u="none" strike="noStrike" dirty="0">
                          <a:effectLst/>
                        </a:rPr>
                        <a:t>PARTIDO SOCIALISMO E LIBERDADE</a:t>
                      </a:r>
                      <a:endParaRPr lang="pt-BR" sz="1600" b="0" i="0" u="none" strike="noStrike" dirty="0">
                        <a:solidFill>
                          <a:srgbClr val="000000"/>
                        </a:solidFill>
                        <a:effectLst/>
                        <a:latin typeface="Calibri" panose="020F0502020204030204" pitchFamily="34" charset="0"/>
                      </a:endParaRPr>
                    </a:p>
                  </a:txBody>
                  <a:tcPr marL="8384" marR="8384" marT="8384" marB="0"/>
                </a:tc>
                <a:extLst>
                  <a:ext uri="{0D108BD9-81ED-4DB2-BD59-A6C34878D82A}">
                    <a16:rowId xmlns:a16="http://schemas.microsoft.com/office/drawing/2014/main" xmlns="" val="2360177641"/>
                  </a:ext>
                </a:extLst>
              </a:tr>
              <a:tr h="405441">
                <a:tc>
                  <a:txBody>
                    <a:bodyPr/>
                    <a:lstStyle/>
                    <a:p>
                      <a:pPr algn="ctr" rtl="0" fontAlgn="t"/>
                      <a:r>
                        <a:rPr lang="pt-BR" sz="1600" u="none" strike="noStrike">
                          <a:effectLst/>
                        </a:rPr>
                        <a:t>9</a:t>
                      </a:r>
                      <a:endParaRPr lang="pt-BR" sz="1600" b="0" i="0" u="none" strike="noStrike">
                        <a:solidFill>
                          <a:srgbClr val="000000"/>
                        </a:solidFill>
                        <a:effectLst/>
                        <a:latin typeface="Calibri" panose="020F0502020204030204" pitchFamily="34" charset="0"/>
                      </a:endParaRPr>
                    </a:p>
                  </a:txBody>
                  <a:tcPr marL="8384" marR="8384" marT="8384" marB="0"/>
                </a:tc>
                <a:tc>
                  <a:txBody>
                    <a:bodyPr/>
                    <a:lstStyle/>
                    <a:p>
                      <a:pPr algn="ctr" rtl="0" fontAlgn="t"/>
                      <a:r>
                        <a:rPr lang="pt-BR" sz="1600" u="sng" strike="noStrike">
                          <a:effectLst/>
                          <a:hlinkClick r:id="rId18"/>
                        </a:rPr>
                        <a:t>PTC</a:t>
                      </a:r>
                      <a:endParaRPr lang="pt-BR" sz="1600" b="0" i="0" u="sng" strike="noStrike">
                        <a:solidFill>
                          <a:srgbClr val="0563C1"/>
                        </a:solidFill>
                        <a:effectLst/>
                        <a:latin typeface="Calibri" panose="020F0502020204030204" pitchFamily="34" charset="0"/>
                      </a:endParaRPr>
                    </a:p>
                  </a:txBody>
                  <a:tcPr marL="8384" marR="8384" marT="8384" marB="0"/>
                </a:tc>
                <a:tc>
                  <a:txBody>
                    <a:bodyPr/>
                    <a:lstStyle/>
                    <a:p>
                      <a:pPr algn="ctr" rtl="0" fontAlgn="t"/>
                      <a:r>
                        <a:rPr lang="pt-BR" sz="1600" u="none" strike="noStrike" dirty="0">
                          <a:effectLst/>
                        </a:rPr>
                        <a:t>PARTIDO TRABALHISTA CRISTÃO</a:t>
                      </a:r>
                      <a:endParaRPr lang="pt-BR" sz="1600" b="0" i="0" u="none" strike="noStrike" dirty="0">
                        <a:solidFill>
                          <a:srgbClr val="000000"/>
                        </a:solidFill>
                        <a:effectLst/>
                        <a:latin typeface="Calibri" panose="020F0502020204030204" pitchFamily="34" charset="0"/>
                      </a:endParaRPr>
                    </a:p>
                  </a:txBody>
                  <a:tcPr marL="8384" marR="8384" marT="8384" marB="0"/>
                </a:tc>
                <a:tc>
                  <a:txBody>
                    <a:bodyPr/>
                    <a:lstStyle/>
                    <a:p>
                      <a:pPr algn="ctr" fontAlgn="b"/>
                      <a:r>
                        <a:rPr lang="pt-BR" sz="1600" u="none" strike="noStrike">
                          <a:effectLst/>
                        </a:rPr>
                        <a:t> </a:t>
                      </a:r>
                      <a:endParaRPr lang="pt-BR" sz="1600" b="0" i="0" u="none" strike="noStrike">
                        <a:solidFill>
                          <a:srgbClr val="000000"/>
                        </a:solidFill>
                        <a:effectLst/>
                        <a:latin typeface="Arial" panose="020B0604020202020204" pitchFamily="34" charset="0"/>
                      </a:endParaRPr>
                    </a:p>
                  </a:txBody>
                  <a:tcPr marL="8384" marR="8384" marT="8384" marB="0" anchor="b"/>
                </a:tc>
                <a:tc>
                  <a:txBody>
                    <a:bodyPr/>
                    <a:lstStyle/>
                    <a:p>
                      <a:pPr algn="ctr" rtl="0" fontAlgn="t"/>
                      <a:r>
                        <a:rPr lang="pt-BR" sz="1600" u="none" strike="noStrike">
                          <a:effectLst/>
                        </a:rPr>
                        <a:t>25</a:t>
                      </a:r>
                      <a:endParaRPr lang="pt-BR" sz="1600" b="0" i="0" u="none" strike="noStrike">
                        <a:solidFill>
                          <a:srgbClr val="000000"/>
                        </a:solidFill>
                        <a:effectLst/>
                        <a:latin typeface="Calibri" panose="020F0502020204030204" pitchFamily="34" charset="0"/>
                      </a:endParaRPr>
                    </a:p>
                  </a:txBody>
                  <a:tcPr marL="8384" marR="8384" marT="8384" marB="0"/>
                </a:tc>
                <a:tc>
                  <a:txBody>
                    <a:bodyPr/>
                    <a:lstStyle/>
                    <a:p>
                      <a:pPr algn="ctr" rtl="0" fontAlgn="t"/>
                      <a:r>
                        <a:rPr lang="pt-BR" sz="1600" u="sng" strike="noStrike">
                          <a:effectLst/>
                          <a:hlinkClick r:id="rId19"/>
                        </a:rPr>
                        <a:t>PL</a:t>
                      </a:r>
                      <a:endParaRPr lang="pt-BR" sz="1600" b="0" i="0" u="sng" strike="noStrike">
                        <a:solidFill>
                          <a:srgbClr val="0563C1"/>
                        </a:solidFill>
                        <a:effectLst/>
                        <a:latin typeface="Calibri" panose="020F0502020204030204" pitchFamily="34" charset="0"/>
                      </a:endParaRPr>
                    </a:p>
                  </a:txBody>
                  <a:tcPr marL="8384" marR="8384" marT="8384" marB="0"/>
                </a:tc>
                <a:tc>
                  <a:txBody>
                    <a:bodyPr/>
                    <a:lstStyle/>
                    <a:p>
                      <a:pPr algn="ctr" rtl="0" fontAlgn="t"/>
                      <a:r>
                        <a:rPr lang="pt-BR" sz="1600" u="none" strike="noStrike" dirty="0">
                          <a:effectLst/>
                        </a:rPr>
                        <a:t>PARTIDO LIBERAL (=PR)</a:t>
                      </a:r>
                      <a:endParaRPr lang="pt-BR" sz="1600" b="0" i="0" u="none" strike="noStrike" dirty="0">
                        <a:solidFill>
                          <a:srgbClr val="000000"/>
                        </a:solidFill>
                        <a:effectLst/>
                        <a:latin typeface="Calibri" panose="020F0502020204030204" pitchFamily="34" charset="0"/>
                      </a:endParaRPr>
                    </a:p>
                  </a:txBody>
                  <a:tcPr marL="8384" marR="8384" marT="8384" marB="0"/>
                </a:tc>
                <a:extLst>
                  <a:ext uri="{0D108BD9-81ED-4DB2-BD59-A6C34878D82A}">
                    <a16:rowId xmlns:a16="http://schemas.microsoft.com/office/drawing/2014/main" xmlns="" val="1391941310"/>
                  </a:ext>
                </a:extLst>
              </a:tr>
              <a:tr h="375408">
                <a:tc>
                  <a:txBody>
                    <a:bodyPr/>
                    <a:lstStyle/>
                    <a:p>
                      <a:pPr algn="ctr" rtl="0" fontAlgn="t"/>
                      <a:r>
                        <a:rPr lang="pt-BR" sz="1600" u="none" strike="noStrike">
                          <a:effectLst/>
                        </a:rPr>
                        <a:t>10</a:t>
                      </a:r>
                      <a:endParaRPr lang="pt-BR" sz="1600" b="0" i="0" u="none" strike="noStrike">
                        <a:solidFill>
                          <a:srgbClr val="000000"/>
                        </a:solidFill>
                        <a:effectLst/>
                        <a:latin typeface="Calibri" panose="020F0502020204030204" pitchFamily="34" charset="0"/>
                      </a:endParaRPr>
                    </a:p>
                  </a:txBody>
                  <a:tcPr marL="8384" marR="8384" marT="8384" marB="0"/>
                </a:tc>
                <a:tc>
                  <a:txBody>
                    <a:bodyPr/>
                    <a:lstStyle/>
                    <a:p>
                      <a:pPr algn="ctr" rtl="0" fontAlgn="t"/>
                      <a:r>
                        <a:rPr lang="pt-BR" sz="1600" u="sng" strike="noStrike">
                          <a:effectLst/>
                          <a:hlinkClick r:id="rId20"/>
                        </a:rPr>
                        <a:t>PSC</a:t>
                      </a:r>
                      <a:endParaRPr lang="pt-BR" sz="1600" b="0" i="0" u="sng" strike="noStrike">
                        <a:solidFill>
                          <a:srgbClr val="0563C1"/>
                        </a:solidFill>
                        <a:effectLst/>
                        <a:latin typeface="Calibri" panose="020F0502020204030204" pitchFamily="34" charset="0"/>
                      </a:endParaRPr>
                    </a:p>
                  </a:txBody>
                  <a:tcPr marL="8384" marR="8384" marT="8384" marB="0"/>
                </a:tc>
                <a:tc>
                  <a:txBody>
                    <a:bodyPr/>
                    <a:lstStyle/>
                    <a:p>
                      <a:pPr algn="ctr" rtl="0" fontAlgn="t"/>
                      <a:r>
                        <a:rPr lang="pt-BR" sz="1600" u="none" strike="noStrike" dirty="0">
                          <a:effectLst/>
                        </a:rPr>
                        <a:t>PARTIDO SOCIAL CRISTÃO</a:t>
                      </a:r>
                      <a:endParaRPr lang="pt-BR" sz="1600" b="0" i="0" u="none" strike="noStrike" dirty="0">
                        <a:solidFill>
                          <a:srgbClr val="000000"/>
                        </a:solidFill>
                        <a:effectLst/>
                        <a:latin typeface="Calibri" panose="020F0502020204030204" pitchFamily="34" charset="0"/>
                      </a:endParaRPr>
                    </a:p>
                  </a:txBody>
                  <a:tcPr marL="8384" marR="8384" marT="8384" marB="0"/>
                </a:tc>
                <a:tc>
                  <a:txBody>
                    <a:bodyPr/>
                    <a:lstStyle/>
                    <a:p>
                      <a:pPr algn="ctr" fontAlgn="b"/>
                      <a:r>
                        <a:rPr lang="pt-BR" sz="1600" u="none" strike="noStrike">
                          <a:effectLst/>
                        </a:rPr>
                        <a:t> </a:t>
                      </a:r>
                      <a:endParaRPr lang="pt-BR" sz="1600" b="0" i="0" u="none" strike="noStrike">
                        <a:solidFill>
                          <a:srgbClr val="000000"/>
                        </a:solidFill>
                        <a:effectLst/>
                        <a:latin typeface="Arial" panose="020B0604020202020204" pitchFamily="34" charset="0"/>
                      </a:endParaRPr>
                    </a:p>
                  </a:txBody>
                  <a:tcPr marL="8384" marR="8384" marT="8384" marB="0" anchor="b"/>
                </a:tc>
                <a:tc>
                  <a:txBody>
                    <a:bodyPr/>
                    <a:lstStyle/>
                    <a:p>
                      <a:pPr algn="ctr" rtl="0" fontAlgn="t"/>
                      <a:r>
                        <a:rPr lang="pt-BR" sz="1600" u="none" strike="noStrike">
                          <a:effectLst/>
                        </a:rPr>
                        <a:t>26</a:t>
                      </a:r>
                      <a:endParaRPr lang="pt-BR" sz="1600" b="0" i="0" u="none" strike="noStrike">
                        <a:solidFill>
                          <a:srgbClr val="000000"/>
                        </a:solidFill>
                        <a:effectLst/>
                        <a:latin typeface="Calibri" panose="020F0502020204030204" pitchFamily="34" charset="0"/>
                      </a:endParaRPr>
                    </a:p>
                  </a:txBody>
                  <a:tcPr marL="8384" marR="8384" marT="8384" marB="0"/>
                </a:tc>
                <a:tc>
                  <a:txBody>
                    <a:bodyPr/>
                    <a:lstStyle/>
                    <a:p>
                      <a:pPr algn="ctr" rtl="0" fontAlgn="t"/>
                      <a:r>
                        <a:rPr lang="pt-BR" sz="1600" u="sng" strike="noStrike">
                          <a:effectLst/>
                          <a:hlinkClick r:id="rId21"/>
                        </a:rPr>
                        <a:t>PSD</a:t>
                      </a:r>
                      <a:endParaRPr lang="pt-BR" sz="1600" b="0" i="0" u="sng" strike="noStrike">
                        <a:solidFill>
                          <a:srgbClr val="0563C1"/>
                        </a:solidFill>
                        <a:effectLst/>
                        <a:latin typeface="Calibri" panose="020F0502020204030204" pitchFamily="34" charset="0"/>
                      </a:endParaRPr>
                    </a:p>
                  </a:txBody>
                  <a:tcPr marL="8384" marR="8384" marT="8384" marB="0"/>
                </a:tc>
                <a:tc>
                  <a:txBody>
                    <a:bodyPr/>
                    <a:lstStyle/>
                    <a:p>
                      <a:pPr algn="ctr" rtl="0" fontAlgn="t"/>
                      <a:r>
                        <a:rPr lang="pt-BR" sz="1600" u="none" strike="noStrike">
                          <a:effectLst/>
                        </a:rPr>
                        <a:t>PARTIDO SOCIAL DEMOCRÁTICO</a:t>
                      </a:r>
                      <a:endParaRPr lang="pt-BR" sz="1600" b="0" i="0" u="none" strike="noStrike">
                        <a:solidFill>
                          <a:srgbClr val="000000"/>
                        </a:solidFill>
                        <a:effectLst/>
                        <a:latin typeface="Calibri" panose="020F0502020204030204" pitchFamily="34" charset="0"/>
                      </a:endParaRPr>
                    </a:p>
                  </a:txBody>
                  <a:tcPr marL="8384" marR="8384" marT="8384" marB="0"/>
                </a:tc>
                <a:extLst>
                  <a:ext uri="{0D108BD9-81ED-4DB2-BD59-A6C34878D82A}">
                    <a16:rowId xmlns:a16="http://schemas.microsoft.com/office/drawing/2014/main" xmlns="" val="1160131828"/>
                  </a:ext>
                </a:extLst>
              </a:tr>
              <a:tr h="395844">
                <a:tc>
                  <a:txBody>
                    <a:bodyPr/>
                    <a:lstStyle/>
                    <a:p>
                      <a:pPr algn="ctr" rtl="0" fontAlgn="t"/>
                      <a:r>
                        <a:rPr lang="pt-BR" sz="1600" u="none" strike="noStrike">
                          <a:effectLst/>
                        </a:rPr>
                        <a:t>11</a:t>
                      </a:r>
                      <a:endParaRPr lang="pt-BR" sz="1600" b="0" i="0" u="none" strike="noStrike">
                        <a:solidFill>
                          <a:srgbClr val="000000"/>
                        </a:solidFill>
                        <a:effectLst/>
                        <a:latin typeface="Calibri" panose="020F0502020204030204" pitchFamily="34" charset="0"/>
                      </a:endParaRPr>
                    </a:p>
                  </a:txBody>
                  <a:tcPr marL="8384" marR="8384" marT="8384" marB="0"/>
                </a:tc>
                <a:tc>
                  <a:txBody>
                    <a:bodyPr/>
                    <a:lstStyle/>
                    <a:p>
                      <a:pPr algn="ctr" rtl="0" fontAlgn="t"/>
                      <a:r>
                        <a:rPr lang="pt-BR" sz="1600" u="sng" strike="noStrike">
                          <a:effectLst/>
                          <a:hlinkClick r:id="rId22"/>
                        </a:rPr>
                        <a:t>PMN</a:t>
                      </a:r>
                      <a:endParaRPr lang="pt-BR" sz="1600" b="0" i="0" u="sng" strike="noStrike">
                        <a:solidFill>
                          <a:srgbClr val="0563C1"/>
                        </a:solidFill>
                        <a:effectLst/>
                        <a:latin typeface="Calibri" panose="020F0502020204030204" pitchFamily="34" charset="0"/>
                      </a:endParaRPr>
                    </a:p>
                  </a:txBody>
                  <a:tcPr marL="8384" marR="8384" marT="8384" marB="0"/>
                </a:tc>
                <a:tc>
                  <a:txBody>
                    <a:bodyPr/>
                    <a:lstStyle/>
                    <a:p>
                      <a:pPr algn="ctr" rtl="0" fontAlgn="t"/>
                      <a:r>
                        <a:rPr lang="pt-BR" sz="1600" u="none" strike="noStrike">
                          <a:effectLst/>
                        </a:rPr>
                        <a:t>PARTIDO DA MOBILIZAÇÃO NACIONAL</a:t>
                      </a:r>
                      <a:endParaRPr lang="pt-BR" sz="1600" b="0" i="0" u="none" strike="noStrike">
                        <a:solidFill>
                          <a:srgbClr val="000000"/>
                        </a:solidFill>
                        <a:effectLst/>
                        <a:latin typeface="Calibri" panose="020F0502020204030204" pitchFamily="34" charset="0"/>
                      </a:endParaRPr>
                    </a:p>
                  </a:txBody>
                  <a:tcPr marL="8384" marR="8384" marT="8384" marB="0"/>
                </a:tc>
                <a:tc>
                  <a:txBody>
                    <a:bodyPr/>
                    <a:lstStyle/>
                    <a:p>
                      <a:pPr algn="ctr" fontAlgn="b"/>
                      <a:r>
                        <a:rPr lang="pt-BR" sz="1600" u="none" strike="noStrike">
                          <a:effectLst/>
                        </a:rPr>
                        <a:t> </a:t>
                      </a:r>
                      <a:endParaRPr lang="pt-BR" sz="1600" b="0" i="0" u="none" strike="noStrike">
                        <a:solidFill>
                          <a:srgbClr val="000000"/>
                        </a:solidFill>
                        <a:effectLst/>
                        <a:latin typeface="Arial" panose="020B0604020202020204" pitchFamily="34" charset="0"/>
                      </a:endParaRPr>
                    </a:p>
                  </a:txBody>
                  <a:tcPr marL="8384" marR="8384" marT="8384" marB="0" anchor="b"/>
                </a:tc>
                <a:tc>
                  <a:txBody>
                    <a:bodyPr/>
                    <a:lstStyle/>
                    <a:p>
                      <a:pPr algn="ctr" rtl="0" fontAlgn="t"/>
                      <a:r>
                        <a:rPr lang="pt-BR" sz="1600" u="none" strike="noStrike">
                          <a:effectLst/>
                        </a:rPr>
                        <a:t>27</a:t>
                      </a:r>
                      <a:endParaRPr lang="pt-BR" sz="1600" b="0" i="0" u="none" strike="noStrike">
                        <a:solidFill>
                          <a:srgbClr val="000000"/>
                        </a:solidFill>
                        <a:effectLst/>
                        <a:latin typeface="Calibri" panose="020F0502020204030204" pitchFamily="34" charset="0"/>
                      </a:endParaRPr>
                    </a:p>
                  </a:txBody>
                  <a:tcPr marL="8384" marR="8384" marT="8384" marB="0"/>
                </a:tc>
                <a:tc>
                  <a:txBody>
                    <a:bodyPr/>
                    <a:lstStyle/>
                    <a:p>
                      <a:pPr algn="ctr" rtl="0" fontAlgn="t"/>
                      <a:r>
                        <a:rPr lang="pt-BR" sz="1600" u="sng" strike="noStrike">
                          <a:effectLst/>
                          <a:hlinkClick r:id="rId23"/>
                        </a:rPr>
                        <a:t>PATRIOTA</a:t>
                      </a:r>
                      <a:endParaRPr lang="pt-BR" sz="1600" b="0" i="0" u="sng" strike="noStrike">
                        <a:solidFill>
                          <a:srgbClr val="0563C1"/>
                        </a:solidFill>
                        <a:effectLst/>
                        <a:latin typeface="Calibri" panose="020F0502020204030204" pitchFamily="34" charset="0"/>
                      </a:endParaRPr>
                    </a:p>
                  </a:txBody>
                  <a:tcPr marL="8384" marR="8384" marT="8384" marB="0"/>
                </a:tc>
                <a:tc>
                  <a:txBody>
                    <a:bodyPr/>
                    <a:lstStyle/>
                    <a:p>
                      <a:pPr algn="ctr" rtl="0" fontAlgn="t"/>
                      <a:r>
                        <a:rPr lang="pt-BR" sz="1600" u="none" strike="noStrike" dirty="0">
                          <a:solidFill>
                            <a:schemeClr val="tx1"/>
                          </a:solidFill>
                          <a:effectLst/>
                        </a:rPr>
                        <a:t>PATRIOTA  (+PRP)</a:t>
                      </a:r>
                      <a:endParaRPr lang="pt-BR" sz="1600" b="0" i="0" u="none" strike="noStrike" dirty="0">
                        <a:solidFill>
                          <a:schemeClr val="tx1"/>
                        </a:solidFill>
                        <a:effectLst/>
                        <a:latin typeface="Calibri" panose="020F0502020204030204" pitchFamily="34" charset="0"/>
                      </a:endParaRPr>
                    </a:p>
                  </a:txBody>
                  <a:tcPr marL="8384" marR="8384" marT="8384" marB="0">
                    <a:solidFill>
                      <a:schemeClr val="accent4">
                        <a:lumMod val="20000"/>
                        <a:lumOff val="80000"/>
                      </a:schemeClr>
                    </a:solidFill>
                  </a:tcPr>
                </a:tc>
                <a:extLst>
                  <a:ext uri="{0D108BD9-81ED-4DB2-BD59-A6C34878D82A}">
                    <a16:rowId xmlns:a16="http://schemas.microsoft.com/office/drawing/2014/main" xmlns="" val="2573974422"/>
                  </a:ext>
                </a:extLst>
              </a:tr>
              <a:tr h="382916">
                <a:tc>
                  <a:txBody>
                    <a:bodyPr/>
                    <a:lstStyle/>
                    <a:p>
                      <a:pPr algn="ctr" rtl="0" fontAlgn="t"/>
                      <a:r>
                        <a:rPr lang="pt-BR" sz="1600" u="none" strike="noStrike">
                          <a:effectLst/>
                        </a:rPr>
                        <a:t>12</a:t>
                      </a:r>
                      <a:endParaRPr lang="pt-BR" sz="1600" b="0" i="0" u="none" strike="noStrike">
                        <a:solidFill>
                          <a:srgbClr val="000000"/>
                        </a:solidFill>
                        <a:effectLst/>
                        <a:latin typeface="Calibri" panose="020F0502020204030204" pitchFamily="34" charset="0"/>
                      </a:endParaRPr>
                    </a:p>
                  </a:txBody>
                  <a:tcPr marL="8384" marR="8384" marT="8384" marB="0"/>
                </a:tc>
                <a:tc>
                  <a:txBody>
                    <a:bodyPr/>
                    <a:lstStyle/>
                    <a:p>
                      <a:pPr algn="ctr" rtl="0" fontAlgn="t"/>
                      <a:r>
                        <a:rPr lang="pt-BR" sz="1600" u="sng" strike="noStrike">
                          <a:effectLst/>
                          <a:hlinkClick r:id="rId24"/>
                        </a:rPr>
                        <a:t>PPS</a:t>
                      </a:r>
                      <a:endParaRPr lang="pt-BR" sz="1600" b="0" i="0" u="sng" strike="noStrike">
                        <a:solidFill>
                          <a:srgbClr val="0563C1"/>
                        </a:solidFill>
                        <a:effectLst/>
                        <a:latin typeface="Calibri" panose="020F0502020204030204" pitchFamily="34" charset="0"/>
                      </a:endParaRPr>
                    </a:p>
                  </a:txBody>
                  <a:tcPr marL="8384" marR="8384" marT="8384" marB="0"/>
                </a:tc>
                <a:tc>
                  <a:txBody>
                    <a:bodyPr/>
                    <a:lstStyle/>
                    <a:p>
                      <a:pPr algn="ctr" rtl="0" fontAlgn="t"/>
                      <a:r>
                        <a:rPr lang="pt-BR" sz="1600" u="none" strike="noStrike">
                          <a:effectLst/>
                        </a:rPr>
                        <a:t>PARTIDO POPULAR SOCIALISTA</a:t>
                      </a:r>
                      <a:endParaRPr lang="pt-BR" sz="1600" b="0" i="0" u="none" strike="noStrike">
                        <a:solidFill>
                          <a:srgbClr val="000000"/>
                        </a:solidFill>
                        <a:effectLst/>
                        <a:latin typeface="Calibri" panose="020F0502020204030204" pitchFamily="34" charset="0"/>
                      </a:endParaRPr>
                    </a:p>
                  </a:txBody>
                  <a:tcPr marL="8384" marR="8384" marT="8384" marB="0"/>
                </a:tc>
                <a:tc>
                  <a:txBody>
                    <a:bodyPr/>
                    <a:lstStyle/>
                    <a:p>
                      <a:pPr algn="ctr" fontAlgn="b"/>
                      <a:r>
                        <a:rPr lang="pt-BR" sz="1600" u="none" strike="noStrike">
                          <a:effectLst/>
                        </a:rPr>
                        <a:t> </a:t>
                      </a:r>
                      <a:endParaRPr lang="pt-BR" sz="1600" b="0" i="0" u="none" strike="noStrike">
                        <a:solidFill>
                          <a:srgbClr val="000000"/>
                        </a:solidFill>
                        <a:effectLst/>
                        <a:latin typeface="Arial" panose="020B0604020202020204" pitchFamily="34" charset="0"/>
                      </a:endParaRPr>
                    </a:p>
                  </a:txBody>
                  <a:tcPr marL="8384" marR="8384" marT="8384" marB="0" anchor="b"/>
                </a:tc>
                <a:tc>
                  <a:txBody>
                    <a:bodyPr/>
                    <a:lstStyle/>
                    <a:p>
                      <a:pPr algn="ctr" rtl="0" fontAlgn="t"/>
                      <a:r>
                        <a:rPr lang="pt-BR" sz="1600" u="none" strike="noStrike">
                          <a:effectLst/>
                        </a:rPr>
                        <a:t>28</a:t>
                      </a:r>
                      <a:endParaRPr lang="pt-BR" sz="1600" b="0" i="0" u="none" strike="noStrike">
                        <a:solidFill>
                          <a:srgbClr val="000000"/>
                        </a:solidFill>
                        <a:effectLst/>
                        <a:latin typeface="Calibri" panose="020F0502020204030204" pitchFamily="34" charset="0"/>
                      </a:endParaRPr>
                    </a:p>
                  </a:txBody>
                  <a:tcPr marL="8384" marR="8384" marT="8384" marB="0"/>
                </a:tc>
                <a:tc>
                  <a:txBody>
                    <a:bodyPr/>
                    <a:lstStyle/>
                    <a:p>
                      <a:pPr algn="ctr" rtl="0" fontAlgn="t"/>
                      <a:r>
                        <a:rPr lang="pt-BR" sz="1600" u="sng" strike="noStrike">
                          <a:effectLst/>
                          <a:hlinkClick r:id="rId25"/>
                        </a:rPr>
                        <a:t>PROS</a:t>
                      </a:r>
                      <a:endParaRPr lang="pt-BR" sz="1600" b="0" i="0" u="sng" strike="noStrike">
                        <a:solidFill>
                          <a:srgbClr val="0563C1"/>
                        </a:solidFill>
                        <a:effectLst/>
                        <a:latin typeface="Calibri" panose="020F0502020204030204" pitchFamily="34" charset="0"/>
                      </a:endParaRPr>
                    </a:p>
                  </a:txBody>
                  <a:tcPr marL="8384" marR="8384" marT="8384" marB="0"/>
                </a:tc>
                <a:tc>
                  <a:txBody>
                    <a:bodyPr/>
                    <a:lstStyle/>
                    <a:p>
                      <a:pPr algn="ctr" rtl="0" fontAlgn="t"/>
                      <a:r>
                        <a:rPr lang="pt-BR" sz="1600" u="none" strike="noStrike">
                          <a:effectLst/>
                        </a:rPr>
                        <a:t>PARTIDO REPUBLICANO DA ORDEM SOCIAL</a:t>
                      </a:r>
                      <a:endParaRPr lang="pt-BR" sz="1600" b="0" i="0" u="none" strike="noStrike">
                        <a:solidFill>
                          <a:srgbClr val="000000"/>
                        </a:solidFill>
                        <a:effectLst/>
                        <a:latin typeface="Calibri" panose="020F0502020204030204" pitchFamily="34" charset="0"/>
                      </a:endParaRPr>
                    </a:p>
                  </a:txBody>
                  <a:tcPr marL="8384" marR="8384" marT="8384" marB="0"/>
                </a:tc>
                <a:extLst>
                  <a:ext uri="{0D108BD9-81ED-4DB2-BD59-A6C34878D82A}">
                    <a16:rowId xmlns:a16="http://schemas.microsoft.com/office/drawing/2014/main" xmlns="" val="599384361"/>
                  </a:ext>
                </a:extLst>
              </a:tr>
              <a:tr h="598776">
                <a:tc>
                  <a:txBody>
                    <a:bodyPr/>
                    <a:lstStyle/>
                    <a:p>
                      <a:pPr algn="ctr" rtl="0" fontAlgn="t"/>
                      <a:r>
                        <a:rPr lang="pt-BR" sz="1600" u="none" strike="noStrike">
                          <a:effectLst/>
                        </a:rPr>
                        <a:t>13</a:t>
                      </a:r>
                      <a:endParaRPr lang="pt-BR" sz="1600" b="0" i="0" u="none" strike="noStrike">
                        <a:solidFill>
                          <a:srgbClr val="000000"/>
                        </a:solidFill>
                        <a:effectLst/>
                        <a:latin typeface="Calibri" panose="020F0502020204030204" pitchFamily="34" charset="0"/>
                      </a:endParaRPr>
                    </a:p>
                  </a:txBody>
                  <a:tcPr marL="8384" marR="8384" marT="8384" marB="0"/>
                </a:tc>
                <a:tc>
                  <a:txBody>
                    <a:bodyPr/>
                    <a:lstStyle/>
                    <a:p>
                      <a:pPr algn="ctr" rtl="0" fontAlgn="t"/>
                      <a:r>
                        <a:rPr lang="pt-BR" sz="1600" u="sng" strike="noStrike">
                          <a:effectLst/>
                          <a:hlinkClick r:id="rId26"/>
                        </a:rPr>
                        <a:t>PV</a:t>
                      </a:r>
                      <a:endParaRPr lang="pt-BR" sz="1600" b="0" i="0" u="sng" strike="noStrike">
                        <a:solidFill>
                          <a:srgbClr val="0563C1"/>
                        </a:solidFill>
                        <a:effectLst/>
                        <a:latin typeface="Calibri" panose="020F0502020204030204" pitchFamily="34" charset="0"/>
                      </a:endParaRPr>
                    </a:p>
                  </a:txBody>
                  <a:tcPr marL="8384" marR="8384" marT="8384" marB="0"/>
                </a:tc>
                <a:tc>
                  <a:txBody>
                    <a:bodyPr/>
                    <a:lstStyle/>
                    <a:p>
                      <a:pPr algn="ctr" rtl="0" fontAlgn="t"/>
                      <a:r>
                        <a:rPr lang="pt-BR" sz="1600" u="none" strike="noStrike">
                          <a:effectLst/>
                        </a:rPr>
                        <a:t>PARTIDO VERDE</a:t>
                      </a:r>
                      <a:endParaRPr lang="pt-BR" sz="1600" b="0" i="0" u="none" strike="noStrike">
                        <a:solidFill>
                          <a:srgbClr val="000000"/>
                        </a:solidFill>
                        <a:effectLst/>
                        <a:latin typeface="Calibri" panose="020F0502020204030204" pitchFamily="34" charset="0"/>
                      </a:endParaRPr>
                    </a:p>
                  </a:txBody>
                  <a:tcPr marL="8384" marR="8384" marT="8384" marB="0"/>
                </a:tc>
                <a:tc>
                  <a:txBody>
                    <a:bodyPr/>
                    <a:lstStyle/>
                    <a:p>
                      <a:pPr algn="ctr" fontAlgn="b"/>
                      <a:r>
                        <a:rPr lang="pt-BR" sz="1600" u="none" strike="noStrike">
                          <a:effectLst/>
                        </a:rPr>
                        <a:t> </a:t>
                      </a:r>
                      <a:endParaRPr lang="pt-BR" sz="1600" b="0" i="0" u="none" strike="noStrike">
                        <a:solidFill>
                          <a:srgbClr val="000000"/>
                        </a:solidFill>
                        <a:effectLst/>
                        <a:latin typeface="Arial" panose="020B0604020202020204" pitchFamily="34" charset="0"/>
                      </a:endParaRPr>
                    </a:p>
                  </a:txBody>
                  <a:tcPr marL="8384" marR="8384" marT="8384" marB="0" anchor="b"/>
                </a:tc>
                <a:tc>
                  <a:txBody>
                    <a:bodyPr/>
                    <a:lstStyle/>
                    <a:p>
                      <a:pPr algn="ctr" rtl="0" fontAlgn="t"/>
                      <a:r>
                        <a:rPr lang="pt-BR" sz="1600" u="none" strike="noStrike">
                          <a:effectLst/>
                        </a:rPr>
                        <a:t>29</a:t>
                      </a:r>
                      <a:endParaRPr lang="pt-BR" sz="1600" b="0" i="0" u="none" strike="noStrike">
                        <a:solidFill>
                          <a:srgbClr val="000000"/>
                        </a:solidFill>
                        <a:effectLst/>
                        <a:latin typeface="Calibri" panose="020F0502020204030204" pitchFamily="34" charset="0"/>
                      </a:endParaRPr>
                    </a:p>
                  </a:txBody>
                  <a:tcPr marL="8384" marR="8384" marT="8384" marB="0"/>
                </a:tc>
                <a:tc>
                  <a:txBody>
                    <a:bodyPr/>
                    <a:lstStyle/>
                    <a:p>
                      <a:pPr algn="ctr" rtl="0" fontAlgn="t"/>
                      <a:r>
                        <a:rPr lang="pt-BR" sz="1600" u="sng" strike="noStrike">
                          <a:effectLst/>
                          <a:hlinkClick r:id="rId27"/>
                        </a:rPr>
                        <a:t>SOLIDARIEDADE</a:t>
                      </a:r>
                      <a:endParaRPr lang="pt-BR" sz="1600" b="0" i="0" u="sng" strike="noStrike">
                        <a:solidFill>
                          <a:srgbClr val="0563C1"/>
                        </a:solidFill>
                        <a:effectLst/>
                        <a:latin typeface="Calibri" panose="020F0502020204030204" pitchFamily="34" charset="0"/>
                      </a:endParaRPr>
                    </a:p>
                  </a:txBody>
                  <a:tcPr marL="8384" marR="8384" marT="8384" marB="0"/>
                </a:tc>
                <a:tc>
                  <a:txBody>
                    <a:bodyPr/>
                    <a:lstStyle/>
                    <a:p>
                      <a:pPr algn="ctr" rtl="0" fontAlgn="t"/>
                      <a:r>
                        <a:rPr lang="pt-BR" sz="1600" u="none" strike="noStrike">
                          <a:effectLst/>
                        </a:rPr>
                        <a:t>SOLIDARIEDADE</a:t>
                      </a:r>
                      <a:endParaRPr lang="pt-BR" sz="1600" b="0" i="0" u="none" strike="noStrike">
                        <a:solidFill>
                          <a:srgbClr val="000000"/>
                        </a:solidFill>
                        <a:effectLst/>
                        <a:latin typeface="Calibri" panose="020F0502020204030204" pitchFamily="34" charset="0"/>
                      </a:endParaRPr>
                    </a:p>
                  </a:txBody>
                  <a:tcPr marL="8384" marR="8384" marT="8384" marB="0"/>
                </a:tc>
                <a:extLst>
                  <a:ext uri="{0D108BD9-81ED-4DB2-BD59-A6C34878D82A}">
                    <a16:rowId xmlns:a16="http://schemas.microsoft.com/office/drawing/2014/main" xmlns="" val="683724082"/>
                  </a:ext>
                </a:extLst>
              </a:tr>
              <a:tr h="349339">
                <a:tc>
                  <a:txBody>
                    <a:bodyPr/>
                    <a:lstStyle/>
                    <a:p>
                      <a:pPr algn="ctr" rtl="0" fontAlgn="t"/>
                      <a:r>
                        <a:rPr lang="pt-BR" sz="1600" u="none" strike="noStrike">
                          <a:effectLst/>
                        </a:rPr>
                        <a:t>14</a:t>
                      </a:r>
                      <a:endParaRPr lang="pt-BR" sz="1600" b="0" i="0" u="none" strike="noStrike">
                        <a:solidFill>
                          <a:srgbClr val="000000"/>
                        </a:solidFill>
                        <a:effectLst/>
                        <a:latin typeface="Calibri" panose="020F0502020204030204" pitchFamily="34" charset="0"/>
                      </a:endParaRPr>
                    </a:p>
                  </a:txBody>
                  <a:tcPr marL="8384" marR="8384" marT="8384" marB="0"/>
                </a:tc>
                <a:tc>
                  <a:txBody>
                    <a:bodyPr/>
                    <a:lstStyle/>
                    <a:p>
                      <a:pPr algn="ctr" rtl="0" fontAlgn="t"/>
                      <a:r>
                        <a:rPr lang="pt-BR" sz="1600" u="sng" strike="noStrike">
                          <a:effectLst/>
                          <a:hlinkClick r:id="rId28"/>
                        </a:rPr>
                        <a:t>AVANTE</a:t>
                      </a:r>
                      <a:endParaRPr lang="pt-BR" sz="1600" b="0" i="0" u="sng" strike="noStrike">
                        <a:solidFill>
                          <a:srgbClr val="0563C1"/>
                        </a:solidFill>
                        <a:effectLst/>
                        <a:latin typeface="Calibri" panose="020F0502020204030204" pitchFamily="34" charset="0"/>
                      </a:endParaRPr>
                    </a:p>
                  </a:txBody>
                  <a:tcPr marL="8384" marR="8384" marT="8384" marB="0"/>
                </a:tc>
                <a:tc>
                  <a:txBody>
                    <a:bodyPr/>
                    <a:lstStyle/>
                    <a:p>
                      <a:pPr algn="ctr" rtl="0" fontAlgn="t"/>
                      <a:r>
                        <a:rPr lang="pt-BR" sz="1600" u="none" strike="noStrike">
                          <a:effectLst/>
                        </a:rPr>
                        <a:t>AVANTE</a:t>
                      </a:r>
                      <a:endParaRPr lang="pt-BR" sz="1600" b="0" i="0" u="none" strike="noStrike">
                        <a:solidFill>
                          <a:srgbClr val="000000"/>
                        </a:solidFill>
                        <a:effectLst/>
                        <a:latin typeface="Calibri" panose="020F0502020204030204" pitchFamily="34" charset="0"/>
                      </a:endParaRPr>
                    </a:p>
                  </a:txBody>
                  <a:tcPr marL="8384" marR="8384" marT="8384" marB="0"/>
                </a:tc>
                <a:tc>
                  <a:txBody>
                    <a:bodyPr/>
                    <a:lstStyle/>
                    <a:p>
                      <a:pPr algn="ctr" fontAlgn="b"/>
                      <a:r>
                        <a:rPr lang="pt-BR" sz="1600" u="none" strike="noStrike">
                          <a:effectLst/>
                        </a:rPr>
                        <a:t> </a:t>
                      </a:r>
                      <a:endParaRPr lang="pt-BR" sz="1600" b="0" i="0" u="none" strike="noStrike">
                        <a:solidFill>
                          <a:srgbClr val="000000"/>
                        </a:solidFill>
                        <a:effectLst/>
                        <a:latin typeface="Arial" panose="020B0604020202020204" pitchFamily="34" charset="0"/>
                      </a:endParaRPr>
                    </a:p>
                  </a:txBody>
                  <a:tcPr marL="8384" marR="8384" marT="8384" marB="0" anchor="b"/>
                </a:tc>
                <a:tc>
                  <a:txBody>
                    <a:bodyPr/>
                    <a:lstStyle/>
                    <a:p>
                      <a:pPr algn="ctr" rtl="0" fontAlgn="t"/>
                      <a:r>
                        <a:rPr lang="pt-BR" sz="1600" u="none" strike="noStrike">
                          <a:effectLst/>
                        </a:rPr>
                        <a:t>30</a:t>
                      </a:r>
                      <a:endParaRPr lang="pt-BR" sz="1600" b="0" i="0" u="none" strike="noStrike">
                        <a:solidFill>
                          <a:srgbClr val="000000"/>
                        </a:solidFill>
                        <a:effectLst/>
                        <a:latin typeface="Calibri" panose="020F0502020204030204" pitchFamily="34" charset="0"/>
                      </a:endParaRPr>
                    </a:p>
                  </a:txBody>
                  <a:tcPr marL="8384" marR="8384" marT="8384" marB="0"/>
                </a:tc>
                <a:tc>
                  <a:txBody>
                    <a:bodyPr/>
                    <a:lstStyle/>
                    <a:p>
                      <a:pPr algn="ctr" rtl="0" fontAlgn="t"/>
                      <a:r>
                        <a:rPr lang="pt-BR" sz="1600" u="sng" strike="noStrike">
                          <a:effectLst/>
                          <a:hlinkClick r:id="rId29"/>
                        </a:rPr>
                        <a:t>NOVO</a:t>
                      </a:r>
                      <a:endParaRPr lang="pt-BR" sz="1600" b="0" i="0" u="sng" strike="noStrike">
                        <a:solidFill>
                          <a:srgbClr val="0563C1"/>
                        </a:solidFill>
                        <a:effectLst/>
                        <a:latin typeface="Calibri" panose="020F0502020204030204" pitchFamily="34" charset="0"/>
                      </a:endParaRPr>
                    </a:p>
                  </a:txBody>
                  <a:tcPr marL="8384" marR="8384" marT="8384" marB="0"/>
                </a:tc>
                <a:tc>
                  <a:txBody>
                    <a:bodyPr/>
                    <a:lstStyle/>
                    <a:p>
                      <a:pPr algn="ctr" rtl="0" fontAlgn="t"/>
                      <a:r>
                        <a:rPr lang="pt-BR" sz="1600" u="none" strike="noStrike">
                          <a:effectLst/>
                        </a:rPr>
                        <a:t>PARTIDO NOVO</a:t>
                      </a:r>
                      <a:endParaRPr lang="pt-BR" sz="1600" b="0" i="0" u="none" strike="noStrike">
                        <a:solidFill>
                          <a:srgbClr val="000000"/>
                        </a:solidFill>
                        <a:effectLst/>
                        <a:latin typeface="Calibri" panose="020F0502020204030204" pitchFamily="34" charset="0"/>
                      </a:endParaRPr>
                    </a:p>
                  </a:txBody>
                  <a:tcPr marL="8384" marR="8384" marT="8384" marB="0"/>
                </a:tc>
                <a:extLst>
                  <a:ext uri="{0D108BD9-81ED-4DB2-BD59-A6C34878D82A}">
                    <a16:rowId xmlns:a16="http://schemas.microsoft.com/office/drawing/2014/main" xmlns="" val="2498909893"/>
                  </a:ext>
                </a:extLst>
              </a:tr>
              <a:tr h="375408">
                <a:tc>
                  <a:txBody>
                    <a:bodyPr/>
                    <a:lstStyle/>
                    <a:p>
                      <a:pPr algn="ctr" rtl="0" fontAlgn="t"/>
                      <a:r>
                        <a:rPr lang="pt-BR" sz="1600" u="none" strike="noStrike">
                          <a:effectLst/>
                        </a:rPr>
                        <a:t>15</a:t>
                      </a:r>
                      <a:endParaRPr lang="pt-BR" sz="1600" b="0" i="0" u="none" strike="noStrike">
                        <a:solidFill>
                          <a:srgbClr val="000000"/>
                        </a:solidFill>
                        <a:effectLst/>
                        <a:latin typeface="Calibri" panose="020F0502020204030204" pitchFamily="34" charset="0"/>
                      </a:endParaRPr>
                    </a:p>
                  </a:txBody>
                  <a:tcPr marL="8384" marR="8384" marT="8384" marB="0"/>
                </a:tc>
                <a:tc>
                  <a:txBody>
                    <a:bodyPr/>
                    <a:lstStyle/>
                    <a:p>
                      <a:pPr algn="ctr" rtl="0" fontAlgn="t"/>
                      <a:r>
                        <a:rPr lang="pt-BR" sz="1600" u="sng" strike="noStrike">
                          <a:effectLst/>
                          <a:hlinkClick r:id="rId30"/>
                        </a:rPr>
                        <a:t>PP</a:t>
                      </a:r>
                      <a:endParaRPr lang="pt-BR" sz="1600" b="0" i="0" u="sng" strike="noStrike">
                        <a:solidFill>
                          <a:srgbClr val="0563C1"/>
                        </a:solidFill>
                        <a:effectLst/>
                        <a:latin typeface="Calibri" panose="020F0502020204030204" pitchFamily="34" charset="0"/>
                      </a:endParaRPr>
                    </a:p>
                  </a:txBody>
                  <a:tcPr marL="8384" marR="8384" marT="8384" marB="0"/>
                </a:tc>
                <a:tc>
                  <a:txBody>
                    <a:bodyPr/>
                    <a:lstStyle/>
                    <a:p>
                      <a:pPr algn="ctr" rtl="0" fontAlgn="t"/>
                      <a:r>
                        <a:rPr lang="pt-BR" sz="1600" u="none" strike="noStrike">
                          <a:effectLst/>
                        </a:rPr>
                        <a:t>PROGRESSISTAS</a:t>
                      </a:r>
                      <a:endParaRPr lang="pt-BR" sz="1600" b="0" i="0" u="none" strike="noStrike">
                        <a:solidFill>
                          <a:srgbClr val="000000"/>
                        </a:solidFill>
                        <a:effectLst/>
                        <a:latin typeface="Calibri" panose="020F0502020204030204" pitchFamily="34" charset="0"/>
                      </a:endParaRPr>
                    </a:p>
                  </a:txBody>
                  <a:tcPr marL="8384" marR="8384" marT="8384" marB="0"/>
                </a:tc>
                <a:tc>
                  <a:txBody>
                    <a:bodyPr/>
                    <a:lstStyle/>
                    <a:p>
                      <a:pPr algn="ctr" fontAlgn="b"/>
                      <a:r>
                        <a:rPr lang="pt-BR" sz="1600" u="none" strike="noStrike">
                          <a:effectLst/>
                        </a:rPr>
                        <a:t> </a:t>
                      </a:r>
                      <a:endParaRPr lang="pt-BR" sz="1600" b="0" i="0" u="none" strike="noStrike">
                        <a:solidFill>
                          <a:srgbClr val="000000"/>
                        </a:solidFill>
                        <a:effectLst/>
                        <a:latin typeface="Arial" panose="020B0604020202020204" pitchFamily="34" charset="0"/>
                      </a:endParaRPr>
                    </a:p>
                  </a:txBody>
                  <a:tcPr marL="8384" marR="8384" marT="8384" marB="0" anchor="b"/>
                </a:tc>
                <a:tc>
                  <a:txBody>
                    <a:bodyPr/>
                    <a:lstStyle/>
                    <a:p>
                      <a:pPr algn="ctr" rtl="0" fontAlgn="t"/>
                      <a:r>
                        <a:rPr lang="pt-BR" sz="1600" u="none" strike="noStrike">
                          <a:effectLst/>
                        </a:rPr>
                        <a:t>31</a:t>
                      </a:r>
                      <a:endParaRPr lang="pt-BR" sz="1600" b="0" i="0" u="none" strike="noStrike">
                        <a:solidFill>
                          <a:srgbClr val="000000"/>
                        </a:solidFill>
                        <a:effectLst/>
                        <a:latin typeface="Calibri" panose="020F0502020204030204" pitchFamily="34" charset="0"/>
                      </a:endParaRPr>
                    </a:p>
                  </a:txBody>
                  <a:tcPr marL="8384" marR="8384" marT="8384" marB="0"/>
                </a:tc>
                <a:tc>
                  <a:txBody>
                    <a:bodyPr/>
                    <a:lstStyle/>
                    <a:p>
                      <a:pPr algn="ctr" rtl="0" fontAlgn="t"/>
                      <a:r>
                        <a:rPr lang="pt-BR" sz="1600" u="sng" strike="noStrike">
                          <a:effectLst/>
                          <a:hlinkClick r:id="rId31"/>
                        </a:rPr>
                        <a:t>REDE</a:t>
                      </a:r>
                      <a:endParaRPr lang="pt-BR" sz="1600" b="0" i="0" u="sng" strike="noStrike">
                        <a:solidFill>
                          <a:srgbClr val="0563C1"/>
                        </a:solidFill>
                        <a:effectLst/>
                        <a:latin typeface="Calibri" panose="020F0502020204030204" pitchFamily="34" charset="0"/>
                      </a:endParaRPr>
                    </a:p>
                  </a:txBody>
                  <a:tcPr marL="8384" marR="8384" marT="8384" marB="0"/>
                </a:tc>
                <a:tc>
                  <a:txBody>
                    <a:bodyPr/>
                    <a:lstStyle/>
                    <a:p>
                      <a:pPr algn="ctr" rtl="0" fontAlgn="t"/>
                      <a:r>
                        <a:rPr lang="pt-BR" sz="1600" u="none" strike="noStrike">
                          <a:effectLst/>
                        </a:rPr>
                        <a:t>REDE SUSTENTABILIDADE</a:t>
                      </a:r>
                      <a:endParaRPr lang="pt-BR" sz="1600" b="0" i="0" u="none" strike="noStrike">
                        <a:solidFill>
                          <a:srgbClr val="000000"/>
                        </a:solidFill>
                        <a:effectLst/>
                        <a:latin typeface="Calibri" panose="020F0502020204030204" pitchFamily="34" charset="0"/>
                      </a:endParaRPr>
                    </a:p>
                  </a:txBody>
                  <a:tcPr marL="8384" marR="8384" marT="8384" marB="0"/>
                </a:tc>
                <a:extLst>
                  <a:ext uri="{0D108BD9-81ED-4DB2-BD59-A6C34878D82A}">
                    <a16:rowId xmlns:a16="http://schemas.microsoft.com/office/drawing/2014/main" xmlns="" val="1648651952"/>
                  </a:ext>
                </a:extLst>
              </a:tr>
              <a:tr h="581183">
                <a:tc>
                  <a:txBody>
                    <a:bodyPr/>
                    <a:lstStyle/>
                    <a:p>
                      <a:pPr algn="ctr" rtl="0" fontAlgn="t"/>
                      <a:r>
                        <a:rPr lang="pt-BR" sz="1600" u="none" strike="noStrike">
                          <a:effectLst/>
                        </a:rPr>
                        <a:t>16</a:t>
                      </a:r>
                      <a:endParaRPr lang="pt-BR" sz="1600" b="0" i="0" u="none" strike="noStrike">
                        <a:solidFill>
                          <a:srgbClr val="000000"/>
                        </a:solidFill>
                        <a:effectLst/>
                        <a:latin typeface="Calibri" panose="020F0502020204030204" pitchFamily="34" charset="0"/>
                      </a:endParaRPr>
                    </a:p>
                  </a:txBody>
                  <a:tcPr marL="8384" marR="8384" marT="8384" marB="0"/>
                </a:tc>
                <a:tc>
                  <a:txBody>
                    <a:bodyPr/>
                    <a:lstStyle/>
                    <a:p>
                      <a:pPr algn="ctr" rtl="0" fontAlgn="t"/>
                      <a:r>
                        <a:rPr lang="pt-BR" sz="1600" u="sng" strike="noStrike">
                          <a:effectLst/>
                          <a:hlinkClick r:id="rId32"/>
                        </a:rPr>
                        <a:t>PSTU</a:t>
                      </a:r>
                      <a:endParaRPr lang="pt-BR" sz="1600" b="0" i="0" u="sng" strike="noStrike">
                        <a:solidFill>
                          <a:srgbClr val="0563C1"/>
                        </a:solidFill>
                        <a:effectLst/>
                        <a:latin typeface="Calibri" panose="020F0502020204030204" pitchFamily="34" charset="0"/>
                      </a:endParaRPr>
                    </a:p>
                  </a:txBody>
                  <a:tcPr marL="8384" marR="8384" marT="8384" marB="0"/>
                </a:tc>
                <a:tc>
                  <a:txBody>
                    <a:bodyPr/>
                    <a:lstStyle/>
                    <a:p>
                      <a:pPr algn="ctr" rtl="0" fontAlgn="t"/>
                      <a:r>
                        <a:rPr lang="pt-BR" sz="1600" u="none" strike="noStrike">
                          <a:effectLst/>
                        </a:rPr>
                        <a:t>PARTIDO SOCIALISTA DOS TRABALHADORES UNIFICADO</a:t>
                      </a:r>
                      <a:endParaRPr lang="pt-BR" sz="1600" b="0" i="0" u="none" strike="noStrike">
                        <a:solidFill>
                          <a:srgbClr val="000000"/>
                        </a:solidFill>
                        <a:effectLst/>
                        <a:latin typeface="Calibri" panose="020F0502020204030204" pitchFamily="34" charset="0"/>
                      </a:endParaRPr>
                    </a:p>
                  </a:txBody>
                  <a:tcPr marL="8384" marR="8384" marT="8384" marB="0"/>
                </a:tc>
                <a:tc>
                  <a:txBody>
                    <a:bodyPr/>
                    <a:lstStyle/>
                    <a:p>
                      <a:pPr algn="ctr" fontAlgn="b"/>
                      <a:r>
                        <a:rPr lang="pt-BR" sz="1600" u="none" strike="noStrike">
                          <a:effectLst/>
                        </a:rPr>
                        <a:t> </a:t>
                      </a:r>
                      <a:endParaRPr lang="pt-BR" sz="1600" b="0" i="0" u="none" strike="noStrike">
                        <a:solidFill>
                          <a:srgbClr val="000000"/>
                        </a:solidFill>
                        <a:effectLst/>
                        <a:latin typeface="Arial" panose="020B0604020202020204" pitchFamily="34" charset="0"/>
                      </a:endParaRPr>
                    </a:p>
                  </a:txBody>
                  <a:tcPr marL="8384" marR="8384" marT="8384" marB="0" anchor="b"/>
                </a:tc>
                <a:tc>
                  <a:txBody>
                    <a:bodyPr/>
                    <a:lstStyle/>
                    <a:p>
                      <a:pPr algn="ctr" rtl="0" fontAlgn="t"/>
                      <a:r>
                        <a:rPr lang="pt-BR" sz="1600" u="none" strike="noStrike">
                          <a:effectLst/>
                        </a:rPr>
                        <a:t>32</a:t>
                      </a:r>
                      <a:endParaRPr lang="pt-BR" sz="1600" b="0" i="0" u="none" strike="noStrike">
                        <a:solidFill>
                          <a:srgbClr val="000000"/>
                        </a:solidFill>
                        <a:effectLst/>
                        <a:latin typeface="Calibri" panose="020F0502020204030204" pitchFamily="34" charset="0"/>
                      </a:endParaRPr>
                    </a:p>
                  </a:txBody>
                  <a:tcPr marL="8384" marR="8384" marT="8384" marB="0"/>
                </a:tc>
                <a:tc>
                  <a:txBody>
                    <a:bodyPr/>
                    <a:lstStyle/>
                    <a:p>
                      <a:pPr algn="ctr" rtl="0" fontAlgn="t"/>
                      <a:r>
                        <a:rPr lang="pt-BR" sz="1600" u="sng" strike="noStrike">
                          <a:effectLst/>
                          <a:hlinkClick r:id="rId33"/>
                        </a:rPr>
                        <a:t>PMB</a:t>
                      </a:r>
                      <a:endParaRPr lang="pt-BR" sz="1600" b="0" i="0" u="sng" strike="noStrike">
                        <a:solidFill>
                          <a:srgbClr val="0563C1"/>
                        </a:solidFill>
                        <a:effectLst/>
                        <a:latin typeface="Calibri" panose="020F0502020204030204" pitchFamily="34" charset="0"/>
                      </a:endParaRPr>
                    </a:p>
                  </a:txBody>
                  <a:tcPr marL="8384" marR="8384" marT="8384" marB="0"/>
                </a:tc>
                <a:tc>
                  <a:txBody>
                    <a:bodyPr/>
                    <a:lstStyle/>
                    <a:p>
                      <a:pPr algn="ctr" rtl="0" fontAlgn="t"/>
                      <a:r>
                        <a:rPr lang="pt-BR" sz="1600" u="none" strike="noStrike" dirty="0">
                          <a:effectLst/>
                        </a:rPr>
                        <a:t>PARTIDO DA MULHER BRASILEIRA</a:t>
                      </a:r>
                      <a:endParaRPr lang="pt-BR" sz="1600" b="0" i="0" u="none" strike="noStrike" dirty="0">
                        <a:solidFill>
                          <a:srgbClr val="000000"/>
                        </a:solidFill>
                        <a:effectLst/>
                        <a:latin typeface="Calibri" panose="020F0502020204030204" pitchFamily="34" charset="0"/>
                      </a:endParaRPr>
                    </a:p>
                  </a:txBody>
                  <a:tcPr marL="8384" marR="8384" marT="8384" marB="0"/>
                </a:tc>
                <a:extLst>
                  <a:ext uri="{0D108BD9-81ED-4DB2-BD59-A6C34878D82A}">
                    <a16:rowId xmlns:a16="http://schemas.microsoft.com/office/drawing/2014/main" xmlns="" val="63944205"/>
                  </a:ext>
                </a:extLst>
              </a:tr>
            </a:tbl>
          </a:graphicData>
        </a:graphic>
      </p:graphicFrame>
    </p:spTree>
    <p:extLst>
      <p:ext uri="{BB962C8B-B14F-4D97-AF65-F5344CB8AC3E}">
        <p14:creationId xmlns:p14="http://schemas.microsoft.com/office/powerpoint/2010/main" val="3207225676"/>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Retângulo 11"/>
          <p:cNvSpPr/>
          <p:nvPr/>
        </p:nvSpPr>
        <p:spPr>
          <a:xfrm>
            <a:off x="341527" y="6474175"/>
            <a:ext cx="7983874" cy="90523"/>
          </a:xfrm>
          <a:prstGeom prst="rect">
            <a:avLst/>
          </a:prstGeom>
          <a:ln>
            <a:noFill/>
          </a:ln>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pt-BR"/>
          </a:p>
        </p:txBody>
      </p:sp>
      <p:pic>
        <p:nvPicPr>
          <p:cNvPr id="14" name="Imagem 1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617072" y="6186143"/>
            <a:ext cx="3213998" cy="378555"/>
          </a:xfrm>
          <a:prstGeom prst="rect">
            <a:avLst/>
          </a:prstGeom>
        </p:spPr>
      </p:pic>
      <p:sp>
        <p:nvSpPr>
          <p:cNvPr id="3" name="Título 2">
            <a:extLst>
              <a:ext uri="{FF2B5EF4-FFF2-40B4-BE49-F238E27FC236}">
                <a16:creationId xmlns:a16="http://schemas.microsoft.com/office/drawing/2014/main" xmlns="" id="{C7B078BA-3213-4765-A629-3F9D812957AF}"/>
              </a:ext>
            </a:extLst>
          </p:cNvPr>
          <p:cNvSpPr>
            <a:spLocks noGrp="1"/>
          </p:cNvSpPr>
          <p:nvPr>
            <p:ph type="title"/>
          </p:nvPr>
        </p:nvSpPr>
        <p:spPr>
          <a:xfrm>
            <a:off x="0" y="0"/>
            <a:ext cx="12192000" cy="984703"/>
          </a:xfrm>
          <a:solidFill>
            <a:srgbClr val="009ED6"/>
          </a:solidFill>
        </p:spPr>
        <p:txBody>
          <a:bodyPr>
            <a:normAutofit/>
          </a:bodyPr>
          <a:lstStyle/>
          <a:p>
            <a:pPr algn="ctr"/>
            <a:r>
              <a:rPr lang="pt-BR" dirty="0">
                <a:solidFill>
                  <a:schemeClr val="bg1"/>
                </a:solidFill>
                <a:cs typeface="Arial" panose="020B0604020202020204" pitchFamily="34" charset="0"/>
              </a:rPr>
              <a:t>ELEIÇÕES EM MARABÁ</a:t>
            </a:r>
          </a:p>
        </p:txBody>
      </p:sp>
      <p:sp>
        <p:nvSpPr>
          <p:cNvPr id="4" name="Espaço Reservado para Conteúdo 3">
            <a:extLst>
              <a:ext uri="{FF2B5EF4-FFF2-40B4-BE49-F238E27FC236}">
                <a16:creationId xmlns:a16="http://schemas.microsoft.com/office/drawing/2014/main" xmlns="" id="{F7A00255-72B6-4790-80FE-DB2D765B0AB3}"/>
              </a:ext>
            </a:extLst>
          </p:cNvPr>
          <p:cNvSpPr>
            <a:spLocks noGrp="1"/>
          </p:cNvSpPr>
          <p:nvPr>
            <p:ph idx="1"/>
          </p:nvPr>
        </p:nvSpPr>
        <p:spPr/>
        <p:txBody>
          <a:bodyPr/>
          <a:lstStyle/>
          <a:p>
            <a:pPr marL="0" indent="0">
              <a:buNone/>
            </a:pPr>
            <a:r>
              <a:rPr lang="pt-BR" b="1" dirty="0">
                <a:solidFill>
                  <a:srgbClr val="000000"/>
                </a:solidFill>
                <a:latin typeface="Arial" panose="020B0604020202020204" pitchFamily="34" charset="0"/>
              </a:rPr>
              <a:t>Eleições em Marabá 2016:</a:t>
            </a:r>
          </a:p>
          <a:p>
            <a:r>
              <a:rPr lang="pt-BR" dirty="0"/>
              <a:t>28 partidos concorreram</a:t>
            </a:r>
          </a:p>
          <a:p>
            <a:r>
              <a:rPr lang="pt-BR" dirty="0"/>
              <a:t>Vereador (apresentaram candidatura: 333 / Vagas: 21): 15,86</a:t>
            </a:r>
          </a:p>
          <a:p>
            <a:r>
              <a:rPr lang="pt-BR" dirty="0"/>
              <a:t>Votos válidos: 119.405</a:t>
            </a:r>
          </a:p>
          <a:p>
            <a:r>
              <a:rPr lang="pt-BR" dirty="0"/>
              <a:t>Quociente eleitoral: 5.686</a:t>
            </a:r>
          </a:p>
          <a:p>
            <a:r>
              <a:rPr lang="pt-BR" dirty="0"/>
              <a:t>Eleitos representantes de 13 partidos </a:t>
            </a:r>
          </a:p>
          <a:p>
            <a:pPr marL="0" indent="0">
              <a:buNone/>
            </a:pPr>
            <a:endParaRPr lang="pt-BR" dirty="0"/>
          </a:p>
          <a:p>
            <a:pPr marL="0" indent="0">
              <a:buNone/>
            </a:pPr>
            <a:endParaRPr lang="pt-BR" dirty="0"/>
          </a:p>
          <a:p>
            <a:pPr marL="0" indent="0">
              <a:buNone/>
            </a:pPr>
            <a:endParaRPr lang="pt-BR" dirty="0"/>
          </a:p>
          <a:p>
            <a:pPr marL="0" indent="0">
              <a:buNone/>
            </a:pPr>
            <a:endParaRPr lang="pt-BR" dirty="0"/>
          </a:p>
        </p:txBody>
      </p:sp>
    </p:spTree>
    <p:extLst>
      <p:ext uri="{BB962C8B-B14F-4D97-AF65-F5344CB8AC3E}">
        <p14:creationId xmlns:p14="http://schemas.microsoft.com/office/powerpoint/2010/main" val="725492850"/>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Gráfico 4">
            <a:extLst>
              <a:ext uri="{FF2B5EF4-FFF2-40B4-BE49-F238E27FC236}">
                <a16:creationId xmlns:a16="http://schemas.microsoft.com/office/drawing/2014/main" xmlns="" id="{93E24297-FF5B-4565-A838-68A7280D1712}"/>
              </a:ext>
            </a:extLst>
          </p:cNvPr>
          <p:cNvGraphicFramePr>
            <a:graphicFrameLocks/>
          </p:cNvGraphicFramePr>
          <p:nvPr>
            <p:extLst>
              <p:ext uri="{D42A27DB-BD31-4B8C-83A1-F6EECF244321}">
                <p14:modId xmlns:p14="http://schemas.microsoft.com/office/powerpoint/2010/main" val="525377659"/>
              </p:ext>
            </p:extLst>
          </p:nvPr>
        </p:nvGraphicFramePr>
        <p:xfrm>
          <a:off x="0" y="0"/>
          <a:ext cx="12192000" cy="685800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681312060"/>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Retângulo 11"/>
          <p:cNvSpPr/>
          <p:nvPr/>
        </p:nvSpPr>
        <p:spPr>
          <a:xfrm>
            <a:off x="341527" y="6474175"/>
            <a:ext cx="7983874" cy="90523"/>
          </a:xfrm>
          <a:prstGeom prst="rect">
            <a:avLst/>
          </a:prstGeom>
          <a:ln>
            <a:noFill/>
          </a:ln>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pt-BR"/>
          </a:p>
        </p:txBody>
      </p:sp>
      <p:pic>
        <p:nvPicPr>
          <p:cNvPr id="14" name="Imagem 1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617072" y="6186143"/>
            <a:ext cx="3213998" cy="378555"/>
          </a:xfrm>
          <a:prstGeom prst="rect">
            <a:avLst/>
          </a:prstGeom>
        </p:spPr>
      </p:pic>
      <p:graphicFrame>
        <p:nvGraphicFramePr>
          <p:cNvPr id="4" name="Gráfico 3">
            <a:extLst>
              <a:ext uri="{FF2B5EF4-FFF2-40B4-BE49-F238E27FC236}">
                <a16:creationId xmlns:a16="http://schemas.microsoft.com/office/drawing/2014/main" xmlns="" id="{7AC38CCD-8C52-4BCB-AE6D-4813A53C7AEA}"/>
              </a:ext>
            </a:extLst>
          </p:cNvPr>
          <p:cNvGraphicFramePr>
            <a:graphicFrameLocks/>
          </p:cNvGraphicFramePr>
          <p:nvPr>
            <p:extLst>
              <p:ext uri="{D42A27DB-BD31-4B8C-83A1-F6EECF244321}">
                <p14:modId xmlns:p14="http://schemas.microsoft.com/office/powerpoint/2010/main" val="144706385"/>
              </p:ext>
            </p:extLst>
          </p:nvPr>
        </p:nvGraphicFramePr>
        <p:xfrm>
          <a:off x="1" y="0"/>
          <a:ext cx="12192000" cy="685800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08468816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Gráfico 3">
            <a:extLst>
              <a:ext uri="{FF2B5EF4-FFF2-40B4-BE49-F238E27FC236}">
                <a16:creationId xmlns:a16="http://schemas.microsoft.com/office/drawing/2014/main" xmlns="" id="{ECD1AF64-7D51-46E1-97CC-4BB465DB9A9E}"/>
              </a:ext>
            </a:extLst>
          </p:cNvPr>
          <p:cNvGraphicFramePr>
            <a:graphicFrameLocks/>
          </p:cNvGraphicFramePr>
          <p:nvPr>
            <p:extLst>
              <p:ext uri="{D42A27DB-BD31-4B8C-83A1-F6EECF244321}">
                <p14:modId xmlns:p14="http://schemas.microsoft.com/office/powerpoint/2010/main" val="112883715"/>
              </p:ext>
            </p:extLst>
          </p:nvPr>
        </p:nvGraphicFramePr>
        <p:xfrm>
          <a:off x="0" y="0"/>
          <a:ext cx="12192000" cy="685800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75603018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Retângulo 11"/>
          <p:cNvSpPr/>
          <p:nvPr/>
        </p:nvSpPr>
        <p:spPr>
          <a:xfrm>
            <a:off x="341527" y="6474175"/>
            <a:ext cx="7983874" cy="90523"/>
          </a:xfrm>
          <a:prstGeom prst="rect">
            <a:avLst/>
          </a:prstGeom>
          <a:ln>
            <a:noFill/>
          </a:ln>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pt-BR"/>
          </a:p>
        </p:txBody>
      </p:sp>
      <p:pic>
        <p:nvPicPr>
          <p:cNvPr id="14" name="Imagem 1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617072" y="6186143"/>
            <a:ext cx="3213998" cy="378555"/>
          </a:xfrm>
          <a:prstGeom prst="rect">
            <a:avLst/>
          </a:prstGeom>
        </p:spPr>
      </p:pic>
      <p:sp>
        <p:nvSpPr>
          <p:cNvPr id="3" name="Título 2">
            <a:extLst>
              <a:ext uri="{FF2B5EF4-FFF2-40B4-BE49-F238E27FC236}">
                <a16:creationId xmlns:a16="http://schemas.microsoft.com/office/drawing/2014/main" xmlns="" id="{C7B078BA-3213-4765-A629-3F9D812957AF}"/>
              </a:ext>
            </a:extLst>
          </p:cNvPr>
          <p:cNvSpPr>
            <a:spLocks noGrp="1"/>
          </p:cNvSpPr>
          <p:nvPr>
            <p:ph type="title"/>
          </p:nvPr>
        </p:nvSpPr>
        <p:spPr>
          <a:xfrm>
            <a:off x="0" y="0"/>
            <a:ext cx="12192000" cy="984703"/>
          </a:xfrm>
          <a:solidFill>
            <a:srgbClr val="009ED6"/>
          </a:solidFill>
        </p:spPr>
        <p:txBody>
          <a:bodyPr>
            <a:normAutofit/>
          </a:bodyPr>
          <a:lstStyle/>
          <a:p>
            <a:pPr algn="ctr"/>
            <a:r>
              <a:rPr lang="pt-BR" dirty="0">
                <a:solidFill>
                  <a:schemeClr val="bg1"/>
                </a:solidFill>
                <a:cs typeface="Arial" panose="020B0604020202020204" pitchFamily="34" charset="0"/>
              </a:rPr>
              <a:t>ELEIÇÕES EM MARABÁ</a:t>
            </a:r>
          </a:p>
        </p:txBody>
      </p:sp>
      <p:sp>
        <p:nvSpPr>
          <p:cNvPr id="4" name="Espaço Reservado para Conteúdo 3">
            <a:extLst>
              <a:ext uri="{FF2B5EF4-FFF2-40B4-BE49-F238E27FC236}">
                <a16:creationId xmlns:a16="http://schemas.microsoft.com/office/drawing/2014/main" xmlns="" id="{F7A00255-72B6-4790-80FE-DB2D765B0AB3}"/>
              </a:ext>
            </a:extLst>
          </p:cNvPr>
          <p:cNvSpPr>
            <a:spLocks noGrp="1"/>
          </p:cNvSpPr>
          <p:nvPr>
            <p:ph idx="1"/>
          </p:nvPr>
        </p:nvSpPr>
        <p:spPr>
          <a:xfrm>
            <a:off x="838200" y="1386348"/>
            <a:ext cx="10515600" cy="4790615"/>
          </a:xfrm>
        </p:spPr>
        <p:txBody>
          <a:bodyPr/>
          <a:lstStyle/>
          <a:p>
            <a:pPr marL="0" indent="0">
              <a:buNone/>
            </a:pPr>
            <a:r>
              <a:rPr lang="pt-BR" b="1" dirty="0">
                <a:solidFill>
                  <a:srgbClr val="000000"/>
                </a:solidFill>
                <a:latin typeface="Arial" panose="020B0604020202020204" pitchFamily="34" charset="0"/>
              </a:rPr>
              <a:t>Regra anterior</a:t>
            </a:r>
          </a:p>
          <a:p>
            <a:pPr marL="0" indent="0">
              <a:buNone/>
            </a:pPr>
            <a:r>
              <a:rPr lang="pt-BR" dirty="0">
                <a:solidFill>
                  <a:srgbClr val="000000"/>
                </a:solidFill>
                <a:latin typeface="Arial" panose="020B0604020202020204" pitchFamily="34" charset="0"/>
              </a:rPr>
              <a:t>Menor votação de um candidato eleito: 941</a:t>
            </a:r>
          </a:p>
          <a:p>
            <a:pPr marL="0" indent="0">
              <a:buNone/>
            </a:pPr>
            <a:r>
              <a:rPr lang="pt-BR" dirty="0">
                <a:solidFill>
                  <a:srgbClr val="000000"/>
                </a:solidFill>
                <a:latin typeface="Arial" panose="020B0604020202020204" pitchFamily="34" charset="0"/>
              </a:rPr>
              <a:t>Menor votação de um partido com assento: 1.987 (PHS)</a:t>
            </a:r>
          </a:p>
          <a:p>
            <a:pPr marL="0" indent="0">
              <a:buNone/>
            </a:pPr>
            <a:r>
              <a:rPr lang="pt-BR" dirty="0">
                <a:solidFill>
                  <a:srgbClr val="000000"/>
                </a:solidFill>
                <a:latin typeface="Arial" panose="020B0604020202020204" pitchFamily="34" charset="0"/>
              </a:rPr>
              <a:t>Coligação: </a:t>
            </a:r>
            <a:r>
              <a:rPr lang="pt-BR" dirty="0"/>
              <a:t>PPL / PROS / PHS / PSD</a:t>
            </a:r>
            <a:endParaRPr lang="pt-BR" b="1" dirty="0">
              <a:solidFill>
                <a:srgbClr val="000000"/>
              </a:solidFill>
              <a:latin typeface="Arial" panose="020B0604020202020204" pitchFamily="34" charset="0"/>
            </a:endParaRPr>
          </a:p>
          <a:p>
            <a:pPr marL="0" indent="0">
              <a:buNone/>
            </a:pPr>
            <a:endParaRPr lang="pt-BR" b="1" dirty="0">
              <a:solidFill>
                <a:srgbClr val="000000"/>
              </a:solidFill>
              <a:latin typeface="Arial" panose="020B0604020202020204" pitchFamily="34" charset="0"/>
            </a:endParaRPr>
          </a:p>
          <a:p>
            <a:pPr marL="0" indent="0">
              <a:buNone/>
            </a:pPr>
            <a:r>
              <a:rPr lang="pt-BR" b="1" dirty="0">
                <a:solidFill>
                  <a:srgbClr val="000000"/>
                </a:solidFill>
                <a:latin typeface="Arial" panose="020B0604020202020204" pitchFamily="34" charset="0"/>
              </a:rPr>
              <a:t>Regra Nova</a:t>
            </a:r>
          </a:p>
          <a:p>
            <a:pPr marL="0" indent="0">
              <a:buNone/>
            </a:pPr>
            <a:r>
              <a:rPr lang="pt-BR" dirty="0">
                <a:solidFill>
                  <a:srgbClr val="000000"/>
                </a:solidFill>
                <a:latin typeface="Arial" panose="020B0604020202020204" pitchFamily="34" charset="0"/>
              </a:rPr>
              <a:t>Menor votação de um candidato eleito: 941</a:t>
            </a:r>
          </a:p>
          <a:p>
            <a:pPr marL="0" indent="0">
              <a:buNone/>
            </a:pPr>
            <a:r>
              <a:rPr lang="pt-BR" dirty="0">
                <a:solidFill>
                  <a:srgbClr val="000000"/>
                </a:solidFill>
                <a:latin typeface="Arial" panose="020B0604020202020204" pitchFamily="34" charset="0"/>
              </a:rPr>
              <a:t>Menor votação de um partido com assento: 4.154 (PR)</a:t>
            </a:r>
          </a:p>
          <a:p>
            <a:pPr marL="0" indent="0">
              <a:buNone/>
            </a:pPr>
            <a:endParaRPr lang="pt-BR" dirty="0"/>
          </a:p>
          <a:p>
            <a:pPr marL="0" indent="0">
              <a:buNone/>
            </a:pPr>
            <a:endParaRPr lang="pt-BR" dirty="0"/>
          </a:p>
          <a:p>
            <a:pPr marL="0" indent="0">
              <a:buNone/>
            </a:pPr>
            <a:endParaRPr lang="pt-BR" dirty="0"/>
          </a:p>
          <a:p>
            <a:pPr marL="0" indent="0">
              <a:buNone/>
            </a:pPr>
            <a:endParaRPr lang="pt-BR" dirty="0"/>
          </a:p>
        </p:txBody>
      </p:sp>
    </p:spTree>
    <p:extLst>
      <p:ext uri="{BB962C8B-B14F-4D97-AF65-F5344CB8AC3E}">
        <p14:creationId xmlns:p14="http://schemas.microsoft.com/office/powerpoint/2010/main" val="809295090"/>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Retângulo 11"/>
          <p:cNvSpPr/>
          <p:nvPr/>
        </p:nvSpPr>
        <p:spPr>
          <a:xfrm>
            <a:off x="341527" y="6474175"/>
            <a:ext cx="7983874" cy="90523"/>
          </a:xfrm>
          <a:prstGeom prst="rect">
            <a:avLst/>
          </a:prstGeom>
          <a:ln>
            <a:noFill/>
          </a:ln>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pt-BR"/>
          </a:p>
        </p:txBody>
      </p:sp>
      <p:pic>
        <p:nvPicPr>
          <p:cNvPr id="14" name="Imagem 1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617072" y="6186143"/>
            <a:ext cx="3213998" cy="378555"/>
          </a:xfrm>
          <a:prstGeom prst="rect">
            <a:avLst/>
          </a:prstGeom>
        </p:spPr>
      </p:pic>
      <p:sp>
        <p:nvSpPr>
          <p:cNvPr id="3" name="Título 2">
            <a:extLst>
              <a:ext uri="{FF2B5EF4-FFF2-40B4-BE49-F238E27FC236}">
                <a16:creationId xmlns:a16="http://schemas.microsoft.com/office/drawing/2014/main" xmlns="" id="{C7B078BA-3213-4765-A629-3F9D812957AF}"/>
              </a:ext>
            </a:extLst>
          </p:cNvPr>
          <p:cNvSpPr>
            <a:spLocks noGrp="1"/>
          </p:cNvSpPr>
          <p:nvPr>
            <p:ph type="title"/>
          </p:nvPr>
        </p:nvSpPr>
        <p:spPr>
          <a:xfrm>
            <a:off x="0" y="0"/>
            <a:ext cx="12192000" cy="984703"/>
          </a:xfrm>
          <a:solidFill>
            <a:srgbClr val="009ED6"/>
          </a:solidFill>
        </p:spPr>
        <p:txBody>
          <a:bodyPr>
            <a:normAutofit/>
          </a:bodyPr>
          <a:lstStyle/>
          <a:p>
            <a:pPr algn="ctr"/>
            <a:r>
              <a:rPr lang="pt-BR" dirty="0">
                <a:solidFill>
                  <a:schemeClr val="bg1"/>
                </a:solidFill>
                <a:cs typeface="Arial" panose="020B0604020202020204" pitchFamily="34" charset="0"/>
              </a:rPr>
              <a:t>ELEIÇÕES EM MARABÁ</a:t>
            </a:r>
          </a:p>
        </p:txBody>
      </p:sp>
      <p:sp>
        <p:nvSpPr>
          <p:cNvPr id="4" name="Espaço Reservado para Conteúdo 3">
            <a:extLst>
              <a:ext uri="{FF2B5EF4-FFF2-40B4-BE49-F238E27FC236}">
                <a16:creationId xmlns:a16="http://schemas.microsoft.com/office/drawing/2014/main" xmlns="" id="{F7A00255-72B6-4790-80FE-DB2D765B0AB3}"/>
              </a:ext>
            </a:extLst>
          </p:cNvPr>
          <p:cNvSpPr>
            <a:spLocks noGrp="1"/>
          </p:cNvSpPr>
          <p:nvPr>
            <p:ph idx="1"/>
          </p:nvPr>
        </p:nvSpPr>
        <p:spPr>
          <a:xfrm>
            <a:off x="838200" y="1386348"/>
            <a:ext cx="10515600" cy="4790615"/>
          </a:xfrm>
        </p:spPr>
        <p:txBody>
          <a:bodyPr/>
          <a:lstStyle/>
          <a:p>
            <a:pPr marL="0" indent="0">
              <a:buNone/>
            </a:pPr>
            <a:r>
              <a:rPr lang="pt-BR" b="1" dirty="0">
                <a:solidFill>
                  <a:srgbClr val="000000"/>
                </a:solidFill>
                <a:latin typeface="Arial" panose="020B0604020202020204" pitchFamily="34" charset="0"/>
              </a:rPr>
              <a:t>Efeitos verificados:</a:t>
            </a:r>
          </a:p>
          <a:p>
            <a:pPr marL="0" indent="0">
              <a:buNone/>
            </a:pPr>
            <a:endParaRPr lang="pt-BR" b="1" dirty="0">
              <a:solidFill>
                <a:srgbClr val="000000"/>
              </a:solidFill>
              <a:latin typeface="Arial" panose="020B0604020202020204" pitchFamily="34" charset="0"/>
            </a:endParaRPr>
          </a:p>
          <a:p>
            <a:r>
              <a:rPr lang="pt-BR" dirty="0">
                <a:solidFill>
                  <a:srgbClr val="000000"/>
                </a:solidFill>
                <a:latin typeface="Arial" panose="020B0604020202020204" pitchFamily="34" charset="0"/>
              </a:rPr>
              <a:t>Maior relevância da votação sobre o partido em relação ao modelo anterior;</a:t>
            </a:r>
          </a:p>
          <a:p>
            <a:pPr marL="0" indent="0">
              <a:buNone/>
            </a:pPr>
            <a:endParaRPr lang="pt-BR" dirty="0">
              <a:solidFill>
                <a:srgbClr val="000000"/>
              </a:solidFill>
              <a:latin typeface="Arial" panose="020B0604020202020204" pitchFamily="34" charset="0"/>
            </a:endParaRPr>
          </a:p>
          <a:p>
            <a:r>
              <a:rPr lang="pt-BR" dirty="0">
                <a:solidFill>
                  <a:srgbClr val="000000"/>
                </a:solidFill>
                <a:latin typeface="Arial" panose="020B0604020202020204" pitchFamily="34" charset="0"/>
              </a:rPr>
              <a:t>Coerência entre o voto do eleitor e o candidato eleito;</a:t>
            </a:r>
          </a:p>
          <a:p>
            <a:pPr marL="0" indent="0">
              <a:buNone/>
            </a:pPr>
            <a:endParaRPr lang="pt-BR" dirty="0">
              <a:solidFill>
                <a:srgbClr val="000000"/>
              </a:solidFill>
              <a:latin typeface="Arial" panose="020B0604020202020204" pitchFamily="34" charset="0"/>
            </a:endParaRPr>
          </a:p>
          <a:p>
            <a:r>
              <a:rPr lang="pt-BR" dirty="0">
                <a:solidFill>
                  <a:srgbClr val="000000"/>
                </a:solidFill>
                <a:latin typeface="Arial" panose="020B0604020202020204" pitchFamily="34" charset="0"/>
              </a:rPr>
              <a:t>Insignificante redução do número de partidos.</a:t>
            </a:r>
          </a:p>
          <a:p>
            <a:pPr marL="0" indent="0">
              <a:buNone/>
            </a:pPr>
            <a:endParaRPr lang="pt-BR" b="1" dirty="0">
              <a:solidFill>
                <a:srgbClr val="000000"/>
              </a:solidFill>
              <a:latin typeface="Arial" panose="020B0604020202020204" pitchFamily="34" charset="0"/>
            </a:endParaRPr>
          </a:p>
          <a:p>
            <a:pPr marL="0" indent="0">
              <a:buNone/>
            </a:pPr>
            <a:endParaRPr lang="pt-BR" dirty="0">
              <a:solidFill>
                <a:srgbClr val="000000"/>
              </a:solidFill>
              <a:latin typeface="Arial" panose="020B0604020202020204" pitchFamily="34" charset="0"/>
            </a:endParaRPr>
          </a:p>
          <a:p>
            <a:pPr marL="0" indent="0">
              <a:buNone/>
            </a:pPr>
            <a:endParaRPr lang="pt-BR" dirty="0"/>
          </a:p>
          <a:p>
            <a:pPr marL="0" indent="0">
              <a:buNone/>
            </a:pPr>
            <a:endParaRPr lang="pt-BR" dirty="0"/>
          </a:p>
          <a:p>
            <a:pPr marL="0" indent="0">
              <a:buNone/>
            </a:pPr>
            <a:endParaRPr lang="pt-BR" dirty="0"/>
          </a:p>
          <a:p>
            <a:pPr marL="0" indent="0">
              <a:buNone/>
            </a:pPr>
            <a:endParaRPr lang="pt-BR" dirty="0"/>
          </a:p>
        </p:txBody>
      </p:sp>
    </p:spTree>
    <p:extLst>
      <p:ext uri="{BB962C8B-B14F-4D97-AF65-F5344CB8AC3E}">
        <p14:creationId xmlns:p14="http://schemas.microsoft.com/office/powerpoint/2010/main" val="67400232"/>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Retângulo 11"/>
          <p:cNvSpPr/>
          <p:nvPr/>
        </p:nvSpPr>
        <p:spPr>
          <a:xfrm>
            <a:off x="341527" y="6474175"/>
            <a:ext cx="7983874" cy="90523"/>
          </a:xfrm>
          <a:prstGeom prst="rect">
            <a:avLst/>
          </a:prstGeom>
          <a:ln>
            <a:noFill/>
          </a:ln>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pt-BR"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14" name="Imagem 1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617072" y="6186143"/>
            <a:ext cx="3213998" cy="378555"/>
          </a:xfrm>
          <a:prstGeom prst="rect">
            <a:avLst/>
          </a:prstGeom>
        </p:spPr>
      </p:pic>
      <p:sp>
        <p:nvSpPr>
          <p:cNvPr id="3" name="Título 2">
            <a:extLst>
              <a:ext uri="{FF2B5EF4-FFF2-40B4-BE49-F238E27FC236}">
                <a16:creationId xmlns:a16="http://schemas.microsoft.com/office/drawing/2014/main" xmlns="" id="{C7B078BA-3213-4765-A629-3F9D812957AF}"/>
              </a:ext>
            </a:extLst>
          </p:cNvPr>
          <p:cNvSpPr>
            <a:spLocks noGrp="1"/>
          </p:cNvSpPr>
          <p:nvPr>
            <p:ph type="title"/>
          </p:nvPr>
        </p:nvSpPr>
        <p:spPr>
          <a:xfrm>
            <a:off x="0" y="0"/>
            <a:ext cx="12192000" cy="984703"/>
          </a:xfrm>
          <a:solidFill>
            <a:srgbClr val="009ED6"/>
          </a:solidFill>
        </p:spPr>
        <p:txBody>
          <a:bodyPr>
            <a:normAutofit/>
          </a:bodyPr>
          <a:lstStyle/>
          <a:p>
            <a:pPr algn="ctr"/>
            <a:r>
              <a:rPr lang="pt-BR" dirty="0">
                <a:solidFill>
                  <a:schemeClr val="bg1"/>
                </a:solidFill>
                <a:cs typeface="Arial" panose="020B0604020202020204" pitchFamily="34" charset="0"/>
              </a:rPr>
              <a:t>4. REFORMA CONSTITUCIONAL</a:t>
            </a:r>
          </a:p>
        </p:txBody>
      </p:sp>
      <p:sp>
        <p:nvSpPr>
          <p:cNvPr id="4" name="Espaço Reservado para Conteúdo 3">
            <a:extLst>
              <a:ext uri="{FF2B5EF4-FFF2-40B4-BE49-F238E27FC236}">
                <a16:creationId xmlns:a16="http://schemas.microsoft.com/office/drawing/2014/main" xmlns="" id="{F7A00255-72B6-4790-80FE-DB2D765B0AB3}"/>
              </a:ext>
            </a:extLst>
          </p:cNvPr>
          <p:cNvSpPr>
            <a:spLocks noGrp="1"/>
          </p:cNvSpPr>
          <p:nvPr>
            <p:ph idx="1"/>
          </p:nvPr>
        </p:nvSpPr>
        <p:spPr>
          <a:xfrm>
            <a:off x="838200" y="1179871"/>
            <a:ext cx="10515600" cy="4997092"/>
          </a:xfrm>
        </p:spPr>
        <p:txBody>
          <a:bodyPr>
            <a:normAutofit/>
          </a:bodyPr>
          <a:lstStyle/>
          <a:p>
            <a:pPr marL="0" indent="0">
              <a:buNone/>
            </a:pPr>
            <a:r>
              <a:rPr lang="pt-BR" b="1" dirty="0"/>
              <a:t>Emenda Constitucional nº 97 </a:t>
            </a:r>
          </a:p>
          <a:p>
            <a:pPr marL="0" indent="0">
              <a:spcAft>
                <a:spcPts val="1800"/>
              </a:spcAft>
              <a:buNone/>
            </a:pPr>
            <a:r>
              <a:rPr lang="pt-BR" b="1" dirty="0"/>
              <a:t>Regras para 2030:</a:t>
            </a:r>
          </a:p>
          <a:p>
            <a:pPr marL="0" indent="0" algn="just">
              <a:spcAft>
                <a:spcPts val="1800"/>
              </a:spcAft>
              <a:buNone/>
            </a:pPr>
            <a:r>
              <a:rPr lang="pt-BR" dirty="0"/>
              <a:t>Somente terão direito a recursos do </a:t>
            </a:r>
            <a:r>
              <a:rPr lang="pt-BR" u="sng" dirty="0"/>
              <a:t>fundo partidário</a:t>
            </a:r>
            <a:r>
              <a:rPr lang="pt-BR" dirty="0"/>
              <a:t> e </a:t>
            </a:r>
            <a:r>
              <a:rPr lang="pt-BR" u="sng" dirty="0"/>
              <a:t>acesso gratuito ao rádio e à televisão</a:t>
            </a:r>
            <a:r>
              <a:rPr lang="pt-BR" dirty="0"/>
              <a:t> os partidos políticos que alternativamente:</a:t>
            </a:r>
          </a:p>
          <a:p>
            <a:pPr algn="just">
              <a:spcAft>
                <a:spcPts val="1800"/>
              </a:spcAft>
            </a:pPr>
            <a:r>
              <a:rPr lang="pt-BR" dirty="0"/>
              <a:t>I - obtiverem </a:t>
            </a:r>
            <a:r>
              <a:rPr lang="pt-BR" b="1" dirty="0"/>
              <a:t>3% dos votos válidos</a:t>
            </a:r>
            <a:r>
              <a:rPr lang="pt-BR" dirty="0"/>
              <a:t> para a Câmara dos Deputados, em </a:t>
            </a:r>
            <a:r>
              <a:rPr lang="pt-BR" b="1" dirty="0"/>
              <a:t>um terço das unidades da Federação</a:t>
            </a:r>
            <a:r>
              <a:rPr lang="pt-BR" dirty="0"/>
              <a:t> (9 unidades), com </a:t>
            </a:r>
            <a:r>
              <a:rPr lang="pt-BR" b="1" dirty="0"/>
              <a:t>2%</a:t>
            </a:r>
            <a:r>
              <a:rPr lang="pt-BR" dirty="0"/>
              <a:t> dos votos válidos em cada uma delas;</a:t>
            </a:r>
          </a:p>
          <a:p>
            <a:pPr algn="just">
              <a:spcAft>
                <a:spcPts val="1800"/>
              </a:spcAft>
            </a:pPr>
            <a:r>
              <a:rPr lang="pt-BR" dirty="0"/>
              <a:t>II - tiverem elegido pelo menos quinze Deputados Federais distribuídos em pelo menos um terço das unidades da Federação.</a:t>
            </a:r>
          </a:p>
          <a:p>
            <a:pPr marL="0" indent="0">
              <a:buNone/>
            </a:pPr>
            <a:endParaRPr lang="pt-BR" dirty="0"/>
          </a:p>
        </p:txBody>
      </p:sp>
    </p:spTree>
    <p:extLst>
      <p:ext uri="{BB962C8B-B14F-4D97-AF65-F5344CB8AC3E}">
        <p14:creationId xmlns:p14="http://schemas.microsoft.com/office/powerpoint/2010/main" val="1321995805"/>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Retângulo 11"/>
          <p:cNvSpPr/>
          <p:nvPr/>
        </p:nvSpPr>
        <p:spPr>
          <a:xfrm>
            <a:off x="341527" y="6474175"/>
            <a:ext cx="7983874" cy="90523"/>
          </a:xfrm>
          <a:prstGeom prst="rect">
            <a:avLst/>
          </a:prstGeom>
          <a:ln>
            <a:noFill/>
          </a:ln>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pt-BR"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14" name="Imagem 1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617072" y="6186143"/>
            <a:ext cx="3213998" cy="378555"/>
          </a:xfrm>
          <a:prstGeom prst="rect">
            <a:avLst/>
          </a:prstGeom>
        </p:spPr>
      </p:pic>
      <p:sp>
        <p:nvSpPr>
          <p:cNvPr id="3" name="Título 2">
            <a:extLst>
              <a:ext uri="{FF2B5EF4-FFF2-40B4-BE49-F238E27FC236}">
                <a16:creationId xmlns:a16="http://schemas.microsoft.com/office/drawing/2014/main" xmlns="" id="{C7B078BA-3213-4765-A629-3F9D812957AF}"/>
              </a:ext>
            </a:extLst>
          </p:cNvPr>
          <p:cNvSpPr>
            <a:spLocks noGrp="1"/>
          </p:cNvSpPr>
          <p:nvPr>
            <p:ph type="title"/>
          </p:nvPr>
        </p:nvSpPr>
        <p:spPr>
          <a:xfrm>
            <a:off x="0" y="0"/>
            <a:ext cx="12192000" cy="984703"/>
          </a:xfrm>
          <a:solidFill>
            <a:srgbClr val="009ED6"/>
          </a:solidFill>
        </p:spPr>
        <p:txBody>
          <a:bodyPr>
            <a:normAutofit/>
          </a:bodyPr>
          <a:lstStyle/>
          <a:p>
            <a:pPr algn="ctr"/>
            <a:r>
              <a:rPr lang="pt-BR" dirty="0">
                <a:solidFill>
                  <a:schemeClr val="bg1"/>
                </a:solidFill>
                <a:cs typeface="Arial" panose="020B0604020202020204" pitchFamily="34" charset="0"/>
              </a:rPr>
              <a:t>4. REFORMA CONSTITUCIONAL</a:t>
            </a:r>
          </a:p>
        </p:txBody>
      </p:sp>
      <p:sp>
        <p:nvSpPr>
          <p:cNvPr id="4" name="Espaço Reservado para Conteúdo 3">
            <a:extLst>
              <a:ext uri="{FF2B5EF4-FFF2-40B4-BE49-F238E27FC236}">
                <a16:creationId xmlns:a16="http://schemas.microsoft.com/office/drawing/2014/main" xmlns="" id="{F7A00255-72B6-4790-80FE-DB2D765B0AB3}"/>
              </a:ext>
            </a:extLst>
          </p:cNvPr>
          <p:cNvSpPr>
            <a:spLocks noGrp="1"/>
          </p:cNvSpPr>
          <p:nvPr>
            <p:ph idx="1"/>
          </p:nvPr>
        </p:nvSpPr>
        <p:spPr>
          <a:xfrm>
            <a:off x="838200" y="1179871"/>
            <a:ext cx="10515600" cy="4997092"/>
          </a:xfrm>
        </p:spPr>
        <p:txBody>
          <a:bodyPr>
            <a:normAutofit/>
          </a:bodyPr>
          <a:lstStyle/>
          <a:p>
            <a:pPr marL="0" indent="0">
              <a:buNone/>
            </a:pPr>
            <a:r>
              <a:rPr lang="pt-BR" b="1" dirty="0"/>
              <a:t>Emenda Constitucional nº 97 _ Transição</a:t>
            </a:r>
          </a:p>
          <a:p>
            <a:pPr marL="0" indent="0">
              <a:buNone/>
            </a:pPr>
            <a:endParaRPr lang="pt-BR" dirty="0"/>
          </a:p>
          <a:p>
            <a:r>
              <a:rPr lang="pt-BR" b="1" dirty="0"/>
              <a:t>2018:</a:t>
            </a:r>
            <a:r>
              <a:rPr lang="pt-BR" dirty="0"/>
              <a:t> 1,5% e 1,0% ou 9 deputados. </a:t>
            </a:r>
            <a:r>
              <a:rPr lang="pt-BR" b="1" dirty="0"/>
              <a:t>(23 partidos)</a:t>
            </a:r>
          </a:p>
          <a:p>
            <a:pPr marL="0" indent="0">
              <a:buNone/>
            </a:pPr>
            <a:r>
              <a:rPr lang="pt-BR" dirty="0"/>
              <a:t>PSL e PT recebem cerca de 8 e 7 milhões respectivamente. </a:t>
            </a:r>
          </a:p>
          <a:p>
            <a:pPr marL="0" indent="0">
              <a:buNone/>
            </a:pPr>
            <a:endParaRPr lang="pt-BR" dirty="0"/>
          </a:p>
          <a:p>
            <a:r>
              <a:rPr lang="pt-BR" b="1" dirty="0"/>
              <a:t>2022:</a:t>
            </a:r>
            <a:r>
              <a:rPr lang="pt-BR" dirty="0"/>
              <a:t> 2,0% e 1,0% ou 11 deputados.</a:t>
            </a:r>
          </a:p>
          <a:p>
            <a:pPr marL="0" indent="0">
              <a:buNone/>
            </a:pPr>
            <a:endParaRPr lang="pt-BR" dirty="0"/>
          </a:p>
          <a:p>
            <a:r>
              <a:rPr lang="pt-BR" b="1" dirty="0"/>
              <a:t>2026:</a:t>
            </a:r>
            <a:r>
              <a:rPr lang="pt-BR" dirty="0"/>
              <a:t> 2,5% e 1,5% ou 13 deputados.</a:t>
            </a:r>
          </a:p>
        </p:txBody>
      </p:sp>
    </p:spTree>
    <p:extLst>
      <p:ext uri="{BB962C8B-B14F-4D97-AF65-F5344CB8AC3E}">
        <p14:creationId xmlns:p14="http://schemas.microsoft.com/office/powerpoint/2010/main" val="367747925"/>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m 3">
            <a:extLst>
              <a:ext uri="{FF2B5EF4-FFF2-40B4-BE49-F238E27FC236}">
                <a16:creationId xmlns:a16="http://schemas.microsoft.com/office/drawing/2014/main" xmlns="" id="{BAA078B1-A1E8-4C6E-97BF-7F19511A8BED}"/>
              </a:ext>
            </a:extLst>
          </p:cNvPr>
          <p:cNvPicPr>
            <a:picLocks noChangeAspect="1"/>
          </p:cNvPicPr>
          <p:nvPr/>
        </p:nvPicPr>
        <p:blipFill>
          <a:blip r:embed="rId2"/>
          <a:stretch>
            <a:fillRect/>
          </a:stretch>
        </p:blipFill>
        <p:spPr>
          <a:xfrm>
            <a:off x="0" y="0"/>
            <a:ext cx="12192000" cy="6858000"/>
          </a:xfrm>
          <a:prstGeom prst="rect">
            <a:avLst/>
          </a:prstGeom>
        </p:spPr>
      </p:pic>
      <p:sp>
        <p:nvSpPr>
          <p:cNvPr id="14" name="Retângulo 13"/>
          <p:cNvSpPr/>
          <p:nvPr/>
        </p:nvSpPr>
        <p:spPr>
          <a:xfrm>
            <a:off x="341527" y="6474175"/>
            <a:ext cx="7983874" cy="90523"/>
          </a:xfrm>
          <a:prstGeom prst="rect">
            <a:avLst/>
          </a:prstGeom>
          <a:ln>
            <a:noFill/>
          </a:ln>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pt-BR"/>
          </a:p>
        </p:txBody>
      </p:sp>
      <p:pic>
        <p:nvPicPr>
          <p:cNvPr id="15" name="Imagem 1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617072" y="6186143"/>
            <a:ext cx="3213998" cy="378555"/>
          </a:xfrm>
          <a:prstGeom prst="rect">
            <a:avLst/>
          </a:prstGeom>
        </p:spPr>
      </p:pic>
      <p:sp>
        <p:nvSpPr>
          <p:cNvPr id="5" name="Retângulo 4">
            <a:extLst>
              <a:ext uri="{FF2B5EF4-FFF2-40B4-BE49-F238E27FC236}">
                <a16:creationId xmlns:a16="http://schemas.microsoft.com/office/drawing/2014/main" xmlns="" id="{B1423CEA-229A-46DD-9B5B-735135C0AFA8}"/>
              </a:ext>
            </a:extLst>
          </p:cNvPr>
          <p:cNvSpPr/>
          <p:nvPr/>
        </p:nvSpPr>
        <p:spPr>
          <a:xfrm>
            <a:off x="5433391" y="463827"/>
            <a:ext cx="5605670" cy="954107"/>
          </a:xfrm>
          <a:prstGeom prst="rect">
            <a:avLst/>
          </a:prstGeom>
        </p:spPr>
        <p:txBody>
          <a:bodyPr wrap="square">
            <a:spAutoFit/>
          </a:bodyPr>
          <a:lstStyle/>
          <a:p>
            <a:r>
              <a:rPr lang="pt-BR" sz="2800" dirty="0">
                <a:solidFill>
                  <a:schemeClr val="bg1"/>
                </a:solidFill>
              </a:rPr>
              <a:t>Instituto Legislativo Brasileiro – ILB</a:t>
            </a:r>
            <a:br>
              <a:rPr lang="pt-BR" sz="2800" dirty="0">
                <a:solidFill>
                  <a:schemeClr val="bg1"/>
                </a:solidFill>
              </a:rPr>
            </a:br>
            <a:r>
              <a:rPr lang="pt-BR" sz="2800" dirty="0">
                <a:solidFill>
                  <a:schemeClr val="bg1"/>
                </a:solidFill>
              </a:rPr>
              <a:t>Câmara Municipal de Marabá</a:t>
            </a:r>
          </a:p>
        </p:txBody>
      </p:sp>
      <p:sp>
        <p:nvSpPr>
          <p:cNvPr id="7" name="Retângulo 6">
            <a:extLst>
              <a:ext uri="{FF2B5EF4-FFF2-40B4-BE49-F238E27FC236}">
                <a16:creationId xmlns:a16="http://schemas.microsoft.com/office/drawing/2014/main" xmlns="" id="{D9E6EF56-A1A3-418B-8ED1-F1F239E1C4D6}"/>
              </a:ext>
            </a:extLst>
          </p:cNvPr>
          <p:cNvSpPr/>
          <p:nvPr/>
        </p:nvSpPr>
        <p:spPr>
          <a:xfrm>
            <a:off x="2676939" y="4818523"/>
            <a:ext cx="6374296" cy="1261884"/>
          </a:xfrm>
          <a:prstGeom prst="rect">
            <a:avLst/>
          </a:prstGeom>
        </p:spPr>
        <p:txBody>
          <a:bodyPr wrap="square">
            <a:spAutoFit/>
          </a:bodyPr>
          <a:lstStyle/>
          <a:p>
            <a:pPr lvl="0" algn="ctr"/>
            <a:r>
              <a:rPr lang="pt-BR" sz="4800" b="1" dirty="0">
                <a:solidFill>
                  <a:schemeClr val="bg1"/>
                </a:solidFill>
              </a:rPr>
              <a:t>Obrigado!</a:t>
            </a:r>
          </a:p>
          <a:p>
            <a:pPr lvl="0"/>
            <a:r>
              <a:rPr lang="pt-BR" sz="2800" b="1" dirty="0">
                <a:solidFill>
                  <a:schemeClr val="bg1"/>
                </a:solidFill>
              </a:rPr>
              <a:t>Gabriel Borges</a:t>
            </a:r>
          </a:p>
        </p:txBody>
      </p:sp>
    </p:spTree>
    <p:extLst>
      <p:ext uri="{BB962C8B-B14F-4D97-AF65-F5344CB8AC3E}">
        <p14:creationId xmlns:p14="http://schemas.microsoft.com/office/powerpoint/2010/main" val="227568575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Retângulo 11"/>
          <p:cNvSpPr/>
          <p:nvPr/>
        </p:nvSpPr>
        <p:spPr>
          <a:xfrm>
            <a:off x="341527" y="6474175"/>
            <a:ext cx="7983874" cy="90523"/>
          </a:xfrm>
          <a:prstGeom prst="rect">
            <a:avLst/>
          </a:prstGeom>
          <a:ln>
            <a:noFill/>
          </a:ln>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pt-BR"/>
          </a:p>
        </p:txBody>
      </p:sp>
      <p:pic>
        <p:nvPicPr>
          <p:cNvPr id="14" name="Imagem 1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617072" y="6186143"/>
            <a:ext cx="3213998" cy="378555"/>
          </a:xfrm>
          <a:prstGeom prst="rect">
            <a:avLst/>
          </a:prstGeom>
        </p:spPr>
      </p:pic>
      <p:sp>
        <p:nvSpPr>
          <p:cNvPr id="3" name="Título 2">
            <a:extLst>
              <a:ext uri="{FF2B5EF4-FFF2-40B4-BE49-F238E27FC236}">
                <a16:creationId xmlns:a16="http://schemas.microsoft.com/office/drawing/2014/main" xmlns="" id="{C7B078BA-3213-4765-A629-3F9D812957AF}"/>
              </a:ext>
            </a:extLst>
          </p:cNvPr>
          <p:cNvSpPr>
            <a:spLocks noGrp="1"/>
          </p:cNvSpPr>
          <p:nvPr>
            <p:ph type="title"/>
          </p:nvPr>
        </p:nvSpPr>
        <p:spPr>
          <a:xfrm>
            <a:off x="0" y="0"/>
            <a:ext cx="12192000" cy="984703"/>
          </a:xfrm>
          <a:solidFill>
            <a:srgbClr val="009ED6"/>
          </a:solidFill>
        </p:spPr>
        <p:txBody>
          <a:bodyPr>
            <a:normAutofit/>
          </a:bodyPr>
          <a:lstStyle/>
          <a:p>
            <a:pPr algn="ctr"/>
            <a:r>
              <a:rPr lang="pt-BR" dirty="0">
                <a:solidFill>
                  <a:schemeClr val="bg1"/>
                </a:solidFill>
                <a:cs typeface="Arial" panose="020B0604020202020204" pitchFamily="34" charset="0"/>
              </a:rPr>
              <a:t>1. NECESSIDADE DE MUDANÇAS ELEITORAIS</a:t>
            </a:r>
          </a:p>
        </p:txBody>
      </p:sp>
      <p:sp>
        <p:nvSpPr>
          <p:cNvPr id="4" name="Espaço Reservado para Conteúdo 3">
            <a:extLst>
              <a:ext uri="{FF2B5EF4-FFF2-40B4-BE49-F238E27FC236}">
                <a16:creationId xmlns:a16="http://schemas.microsoft.com/office/drawing/2014/main" xmlns="" id="{F7A00255-72B6-4790-80FE-DB2D765B0AB3}"/>
              </a:ext>
            </a:extLst>
          </p:cNvPr>
          <p:cNvSpPr>
            <a:spLocks noGrp="1"/>
          </p:cNvSpPr>
          <p:nvPr>
            <p:ph idx="1"/>
          </p:nvPr>
        </p:nvSpPr>
        <p:spPr>
          <a:xfrm>
            <a:off x="838200" y="1553770"/>
            <a:ext cx="10515600" cy="4351338"/>
          </a:xfrm>
        </p:spPr>
        <p:txBody>
          <a:bodyPr/>
          <a:lstStyle/>
          <a:p>
            <a:endParaRPr lang="pt-BR" dirty="0"/>
          </a:p>
          <a:p>
            <a:pPr marL="0" indent="0">
              <a:buNone/>
            </a:pPr>
            <a:r>
              <a:rPr lang="pt-BR" b="1" dirty="0"/>
              <a:t>Maior fragmentação partidária do mundo:</a:t>
            </a:r>
          </a:p>
          <a:p>
            <a:pPr marL="0" indent="0">
              <a:buNone/>
            </a:pPr>
            <a:endParaRPr lang="pt-BR" b="1" dirty="0"/>
          </a:p>
          <a:p>
            <a:pPr marL="0" indent="0">
              <a:buNone/>
            </a:pPr>
            <a:r>
              <a:rPr lang="pt-BR" dirty="0"/>
              <a:t>Eleições de 2018: 16,6</a:t>
            </a:r>
          </a:p>
          <a:p>
            <a:pPr marL="0" indent="0">
              <a:buNone/>
            </a:pPr>
            <a:endParaRPr lang="pt-BR" dirty="0"/>
          </a:p>
          <a:p>
            <a:pPr marL="0" indent="0">
              <a:buNone/>
            </a:pPr>
            <a:r>
              <a:rPr lang="pt-BR" dirty="0"/>
              <a:t>Média mundial: 4</a:t>
            </a:r>
          </a:p>
          <a:p>
            <a:pPr marL="0" indent="0">
              <a:buNone/>
            </a:pPr>
            <a:endParaRPr lang="pt-BR" dirty="0"/>
          </a:p>
        </p:txBody>
      </p:sp>
    </p:spTree>
    <p:extLst>
      <p:ext uri="{BB962C8B-B14F-4D97-AF65-F5344CB8AC3E}">
        <p14:creationId xmlns:p14="http://schemas.microsoft.com/office/powerpoint/2010/main" val="3805373508"/>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Retângulo 11"/>
          <p:cNvSpPr/>
          <p:nvPr/>
        </p:nvSpPr>
        <p:spPr>
          <a:xfrm>
            <a:off x="341527" y="6474175"/>
            <a:ext cx="7983874" cy="90523"/>
          </a:xfrm>
          <a:prstGeom prst="rect">
            <a:avLst/>
          </a:prstGeom>
          <a:ln>
            <a:noFill/>
          </a:ln>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pt-BR"/>
          </a:p>
        </p:txBody>
      </p:sp>
      <p:pic>
        <p:nvPicPr>
          <p:cNvPr id="14" name="Imagem 1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617072" y="6186143"/>
            <a:ext cx="3213998" cy="378555"/>
          </a:xfrm>
          <a:prstGeom prst="rect">
            <a:avLst/>
          </a:prstGeom>
        </p:spPr>
      </p:pic>
      <p:sp>
        <p:nvSpPr>
          <p:cNvPr id="3" name="Título 2">
            <a:extLst>
              <a:ext uri="{FF2B5EF4-FFF2-40B4-BE49-F238E27FC236}">
                <a16:creationId xmlns:a16="http://schemas.microsoft.com/office/drawing/2014/main" xmlns="" id="{C7B078BA-3213-4765-A629-3F9D812957AF}"/>
              </a:ext>
            </a:extLst>
          </p:cNvPr>
          <p:cNvSpPr>
            <a:spLocks noGrp="1"/>
          </p:cNvSpPr>
          <p:nvPr>
            <p:ph type="title"/>
          </p:nvPr>
        </p:nvSpPr>
        <p:spPr>
          <a:xfrm>
            <a:off x="0" y="0"/>
            <a:ext cx="12192000" cy="984703"/>
          </a:xfrm>
          <a:solidFill>
            <a:srgbClr val="009ED6"/>
          </a:solidFill>
        </p:spPr>
        <p:txBody>
          <a:bodyPr>
            <a:normAutofit/>
          </a:bodyPr>
          <a:lstStyle/>
          <a:p>
            <a:pPr algn="ctr"/>
            <a:r>
              <a:rPr lang="pt-BR" dirty="0">
                <a:solidFill>
                  <a:schemeClr val="bg1"/>
                </a:solidFill>
                <a:cs typeface="Arial" panose="020B0604020202020204" pitchFamily="34" charset="0"/>
              </a:rPr>
              <a:t>1. NECESSIDADE DE MUDANÇAS ELEITORAIS</a:t>
            </a:r>
          </a:p>
        </p:txBody>
      </p:sp>
      <p:sp>
        <p:nvSpPr>
          <p:cNvPr id="4" name="Espaço Reservado para Conteúdo 3">
            <a:extLst>
              <a:ext uri="{FF2B5EF4-FFF2-40B4-BE49-F238E27FC236}">
                <a16:creationId xmlns:a16="http://schemas.microsoft.com/office/drawing/2014/main" xmlns="" id="{F7A00255-72B6-4790-80FE-DB2D765B0AB3}"/>
              </a:ext>
            </a:extLst>
          </p:cNvPr>
          <p:cNvSpPr>
            <a:spLocks noGrp="1"/>
          </p:cNvSpPr>
          <p:nvPr>
            <p:ph idx="1"/>
          </p:nvPr>
        </p:nvSpPr>
        <p:spPr>
          <a:xfrm>
            <a:off x="838200" y="984703"/>
            <a:ext cx="10515600" cy="5579995"/>
          </a:xfrm>
        </p:spPr>
        <p:txBody>
          <a:bodyPr>
            <a:normAutofit/>
          </a:bodyPr>
          <a:lstStyle/>
          <a:p>
            <a:pPr marL="0" indent="0" algn="just">
              <a:buNone/>
            </a:pPr>
            <a:r>
              <a:rPr lang="pt-BR" b="1" dirty="0"/>
              <a:t>Modelo atual:</a:t>
            </a:r>
          </a:p>
          <a:p>
            <a:pPr lvl="0" algn="just">
              <a:lnSpc>
                <a:spcPct val="100000"/>
              </a:lnSpc>
            </a:pPr>
            <a:r>
              <a:rPr lang="pt-BR" dirty="0"/>
              <a:t>ELEIÇÕES PROPORCIONAIS: para vereadores, deputados estaduais, distrital, federal; </a:t>
            </a:r>
          </a:p>
          <a:p>
            <a:pPr lvl="0" algn="just">
              <a:lnSpc>
                <a:spcPct val="100000"/>
              </a:lnSpc>
            </a:pPr>
            <a:r>
              <a:rPr lang="pt-BR" dirty="0"/>
              <a:t>ELEIÇÕES MAJORITÁRIAS SIMPLES: para senadores e prefeitos em municípios com menos de 200 mil eleitores;</a:t>
            </a:r>
          </a:p>
          <a:p>
            <a:pPr algn="just">
              <a:lnSpc>
                <a:spcPct val="100000"/>
              </a:lnSpc>
            </a:pPr>
            <a:r>
              <a:rPr lang="pt-BR" dirty="0"/>
              <a:t>ELEIÇÕES MAJORITÁRIAS ABSOLUTAS: para prefeitos em municípios com mais de 200 mil eleitores, governadores e presidente;</a:t>
            </a:r>
          </a:p>
          <a:p>
            <a:r>
              <a:rPr lang="pt-BR" dirty="0"/>
              <a:t>Financiamento público e por </a:t>
            </a:r>
            <a:r>
              <a:rPr lang="pt-BR"/>
              <a:t>pessoa física;</a:t>
            </a:r>
          </a:p>
          <a:p>
            <a:r>
              <a:rPr lang="pt-BR"/>
              <a:t>Administração das Eleições pelo Poder Judiciário.</a:t>
            </a:r>
            <a:endParaRPr lang="pt-BR" dirty="0"/>
          </a:p>
        </p:txBody>
      </p:sp>
    </p:spTree>
    <p:extLst>
      <p:ext uri="{BB962C8B-B14F-4D97-AF65-F5344CB8AC3E}">
        <p14:creationId xmlns:p14="http://schemas.microsoft.com/office/powerpoint/2010/main" val="2553198704"/>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1" name="Diagrama 10">
            <a:extLst>
              <a:ext uri="{FF2B5EF4-FFF2-40B4-BE49-F238E27FC236}">
                <a16:creationId xmlns:a16="http://schemas.microsoft.com/office/drawing/2014/main" xmlns="" id="{0105DB72-438C-4B4C-A0ED-D33E09B0F1E5}"/>
              </a:ext>
            </a:extLst>
          </p:cNvPr>
          <p:cNvGraphicFramePr/>
          <p:nvPr>
            <p:extLst>
              <p:ext uri="{D42A27DB-BD31-4B8C-83A1-F6EECF244321}">
                <p14:modId xmlns:p14="http://schemas.microsoft.com/office/powerpoint/2010/main" val="212417786"/>
              </p:ext>
            </p:extLst>
          </p:nvPr>
        </p:nvGraphicFramePr>
        <p:xfrm>
          <a:off x="0" y="0"/>
          <a:ext cx="12191999" cy="6858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2" name="CaixaDeTexto 1">
            <a:extLst>
              <a:ext uri="{FF2B5EF4-FFF2-40B4-BE49-F238E27FC236}">
                <a16:creationId xmlns:a16="http://schemas.microsoft.com/office/drawing/2014/main" xmlns="" id="{4C1BFD74-9414-4FE4-BED3-BA0A6BF1C867}"/>
              </a:ext>
            </a:extLst>
          </p:cNvPr>
          <p:cNvSpPr txBox="1"/>
          <p:nvPr/>
        </p:nvSpPr>
        <p:spPr>
          <a:xfrm>
            <a:off x="8097079" y="344557"/>
            <a:ext cx="3207026" cy="830997"/>
          </a:xfrm>
          <a:prstGeom prst="rect">
            <a:avLst/>
          </a:prstGeom>
          <a:noFill/>
        </p:spPr>
        <p:txBody>
          <a:bodyPr wrap="square" rtlCol="0">
            <a:spAutoFit/>
          </a:bodyPr>
          <a:lstStyle/>
          <a:p>
            <a:r>
              <a:rPr lang="pt-BR" sz="2400" dirty="0">
                <a:solidFill>
                  <a:schemeClr val="bg1"/>
                </a:solidFill>
              </a:rPr>
              <a:t>Relação</a:t>
            </a:r>
          </a:p>
          <a:p>
            <a:r>
              <a:rPr lang="pt-BR" sz="2400" dirty="0">
                <a:solidFill>
                  <a:schemeClr val="bg1"/>
                </a:solidFill>
              </a:rPr>
              <a:t>(Nº cargos/ Nº partidos)</a:t>
            </a:r>
          </a:p>
        </p:txBody>
      </p:sp>
    </p:spTree>
    <p:extLst>
      <p:ext uri="{BB962C8B-B14F-4D97-AF65-F5344CB8AC3E}">
        <p14:creationId xmlns:p14="http://schemas.microsoft.com/office/powerpoint/2010/main" val="3592943630"/>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Retângulo 11"/>
          <p:cNvSpPr/>
          <p:nvPr/>
        </p:nvSpPr>
        <p:spPr>
          <a:xfrm>
            <a:off x="341527" y="6474175"/>
            <a:ext cx="7983874" cy="90523"/>
          </a:xfrm>
          <a:prstGeom prst="rect">
            <a:avLst/>
          </a:prstGeom>
          <a:ln>
            <a:noFill/>
          </a:ln>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pt-BR"/>
          </a:p>
        </p:txBody>
      </p:sp>
      <p:pic>
        <p:nvPicPr>
          <p:cNvPr id="14" name="Imagem 1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617072" y="6186143"/>
            <a:ext cx="3213998" cy="378555"/>
          </a:xfrm>
          <a:prstGeom prst="rect">
            <a:avLst/>
          </a:prstGeom>
        </p:spPr>
      </p:pic>
      <p:sp>
        <p:nvSpPr>
          <p:cNvPr id="3" name="Título 2">
            <a:extLst>
              <a:ext uri="{FF2B5EF4-FFF2-40B4-BE49-F238E27FC236}">
                <a16:creationId xmlns:a16="http://schemas.microsoft.com/office/drawing/2014/main" xmlns="" id="{C7B078BA-3213-4765-A629-3F9D812957AF}"/>
              </a:ext>
            </a:extLst>
          </p:cNvPr>
          <p:cNvSpPr>
            <a:spLocks noGrp="1"/>
          </p:cNvSpPr>
          <p:nvPr>
            <p:ph type="title"/>
          </p:nvPr>
        </p:nvSpPr>
        <p:spPr>
          <a:xfrm>
            <a:off x="0" y="0"/>
            <a:ext cx="12192000" cy="984703"/>
          </a:xfrm>
          <a:solidFill>
            <a:srgbClr val="009ED6"/>
          </a:solidFill>
        </p:spPr>
        <p:txBody>
          <a:bodyPr>
            <a:normAutofit/>
          </a:bodyPr>
          <a:lstStyle/>
          <a:p>
            <a:pPr algn="ctr"/>
            <a:r>
              <a:rPr lang="pt-BR" dirty="0">
                <a:solidFill>
                  <a:schemeClr val="bg1"/>
                </a:solidFill>
                <a:cs typeface="Arial" panose="020B0604020202020204" pitchFamily="34" charset="0"/>
              </a:rPr>
              <a:t>2. MEDIDAS QUE ALTERAM ELEIÇÕES</a:t>
            </a:r>
          </a:p>
        </p:txBody>
      </p:sp>
      <p:sp>
        <p:nvSpPr>
          <p:cNvPr id="4" name="Espaço Reservado para Conteúdo 3">
            <a:extLst>
              <a:ext uri="{FF2B5EF4-FFF2-40B4-BE49-F238E27FC236}">
                <a16:creationId xmlns:a16="http://schemas.microsoft.com/office/drawing/2014/main" xmlns="" id="{F7A00255-72B6-4790-80FE-DB2D765B0AB3}"/>
              </a:ext>
            </a:extLst>
          </p:cNvPr>
          <p:cNvSpPr>
            <a:spLocks noGrp="1"/>
          </p:cNvSpPr>
          <p:nvPr>
            <p:ph idx="1"/>
          </p:nvPr>
        </p:nvSpPr>
        <p:spPr/>
        <p:txBody>
          <a:bodyPr/>
          <a:lstStyle/>
          <a:p>
            <a:pPr marL="0" indent="0" algn="just">
              <a:buNone/>
            </a:pPr>
            <a:r>
              <a:rPr lang="pt-BR" dirty="0"/>
              <a:t>I. A reforma ELEITORAL pela autoridade judiciária (infralegal).</a:t>
            </a:r>
          </a:p>
          <a:p>
            <a:pPr marL="0" indent="0" algn="just">
              <a:buNone/>
            </a:pPr>
            <a:endParaRPr lang="pt-BR" dirty="0"/>
          </a:p>
          <a:p>
            <a:pPr marL="0" indent="0" algn="just">
              <a:buNone/>
            </a:pPr>
            <a:r>
              <a:rPr lang="pt-BR" dirty="0"/>
              <a:t>II. A reforma ELEITORAL espontânea (silenciosa) mediante ferramentas digitais e movimentos organizados.</a:t>
            </a:r>
          </a:p>
          <a:p>
            <a:pPr marL="0" indent="0" algn="just">
              <a:buNone/>
            </a:pPr>
            <a:endParaRPr lang="pt-BR" dirty="0"/>
          </a:p>
          <a:p>
            <a:pPr marL="0" indent="0" algn="just">
              <a:buNone/>
            </a:pPr>
            <a:r>
              <a:rPr lang="pt-BR" dirty="0"/>
              <a:t>III. A reforma ELEITORAL legislativa (legal e constitucional) mediante proposições do Congresso Nacional. </a:t>
            </a:r>
            <a:r>
              <a:rPr lang="pt-BR" b="1" dirty="0"/>
              <a:t>Princípio da anterioridade</a:t>
            </a:r>
            <a:r>
              <a:rPr lang="pt-BR" dirty="0"/>
              <a:t>.</a:t>
            </a:r>
          </a:p>
        </p:txBody>
      </p:sp>
    </p:spTree>
    <p:extLst>
      <p:ext uri="{BB962C8B-B14F-4D97-AF65-F5344CB8AC3E}">
        <p14:creationId xmlns:p14="http://schemas.microsoft.com/office/powerpoint/2010/main" val="182034894"/>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Retângulo 11"/>
          <p:cNvSpPr/>
          <p:nvPr/>
        </p:nvSpPr>
        <p:spPr>
          <a:xfrm>
            <a:off x="341527" y="6474175"/>
            <a:ext cx="7983874" cy="90523"/>
          </a:xfrm>
          <a:prstGeom prst="rect">
            <a:avLst/>
          </a:prstGeom>
          <a:ln>
            <a:noFill/>
          </a:ln>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pt-BR"/>
          </a:p>
        </p:txBody>
      </p:sp>
      <p:pic>
        <p:nvPicPr>
          <p:cNvPr id="14" name="Imagem 1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617072" y="6186143"/>
            <a:ext cx="3213998" cy="378555"/>
          </a:xfrm>
          <a:prstGeom prst="rect">
            <a:avLst/>
          </a:prstGeom>
        </p:spPr>
      </p:pic>
      <p:sp>
        <p:nvSpPr>
          <p:cNvPr id="3" name="Título 2">
            <a:extLst>
              <a:ext uri="{FF2B5EF4-FFF2-40B4-BE49-F238E27FC236}">
                <a16:creationId xmlns:a16="http://schemas.microsoft.com/office/drawing/2014/main" xmlns="" id="{C7B078BA-3213-4765-A629-3F9D812957AF}"/>
              </a:ext>
            </a:extLst>
          </p:cNvPr>
          <p:cNvSpPr>
            <a:spLocks noGrp="1"/>
          </p:cNvSpPr>
          <p:nvPr>
            <p:ph type="title"/>
          </p:nvPr>
        </p:nvSpPr>
        <p:spPr>
          <a:xfrm>
            <a:off x="0" y="0"/>
            <a:ext cx="12192000" cy="984703"/>
          </a:xfrm>
          <a:solidFill>
            <a:srgbClr val="009ED6"/>
          </a:solidFill>
        </p:spPr>
        <p:txBody>
          <a:bodyPr>
            <a:normAutofit/>
          </a:bodyPr>
          <a:lstStyle/>
          <a:p>
            <a:pPr algn="ctr"/>
            <a:r>
              <a:rPr lang="pt-BR" dirty="0">
                <a:solidFill>
                  <a:schemeClr val="bg1"/>
                </a:solidFill>
                <a:cs typeface="Arial" panose="020B0604020202020204" pitchFamily="34" charset="0"/>
              </a:rPr>
              <a:t>3. REFORMA LEGAL</a:t>
            </a:r>
          </a:p>
        </p:txBody>
      </p:sp>
      <p:sp>
        <p:nvSpPr>
          <p:cNvPr id="4" name="Espaço Reservado para Conteúdo 3">
            <a:extLst>
              <a:ext uri="{FF2B5EF4-FFF2-40B4-BE49-F238E27FC236}">
                <a16:creationId xmlns:a16="http://schemas.microsoft.com/office/drawing/2014/main" xmlns="" id="{F7A00255-72B6-4790-80FE-DB2D765B0AB3}"/>
              </a:ext>
            </a:extLst>
          </p:cNvPr>
          <p:cNvSpPr>
            <a:spLocks noGrp="1"/>
          </p:cNvSpPr>
          <p:nvPr>
            <p:ph idx="1"/>
          </p:nvPr>
        </p:nvSpPr>
        <p:spPr>
          <a:xfrm>
            <a:off x="838200" y="1139687"/>
            <a:ext cx="10515600" cy="5037276"/>
          </a:xfrm>
        </p:spPr>
        <p:txBody>
          <a:bodyPr/>
          <a:lstStyle/>
          <a:p>
            <a:pPr marL="0" indent="0">
              <a:buNone/>
            </a:pPr>
            <a:endParaRPr lang="pt-BR" dirty="0"/>
          </a:p>
          <a:p>
            <a:pPr marL="0" indent="0">
              <a:buNone/>
            </a:pPr>
            <a:r>
              <a:rPr lang="pt-BR" dirty="0"/>
              <a:t>As Leis nº 13.487/17 e 13.488/17 alteraram:</a:t>
            </a:r>
          </a:p>
          <a:p>
            <a:r>
              <a:rPr lang="pt-BR" dirty="0"/>
              <a:t>Lei nº 4.737/65 – Código Eleitoral (CE)</a:t>
            </a:r>
          </a:p>
          <a:p>
            <a:r>
              <a:rPr lang="pt-BR" dirty="0"/>
              <a:t>Lei nº 9.096/95 – Lei dos Partidos Políticos (LPP)</a:t>
            </a:r>
          </a:p>
          <a:p>
            <a:r>
              <a:rPr lang="pt-BR" dirty="0"/>
              <a:t>Lei nº 9.504/97 – Lei das Eleições (LE)</a:t>
            </a:r>
          </a:p>
          <a:p>
            <a:pPr marL="0" indent="0">
              <a:buNone/>
            </a:pPr>
            <a:endParaRPr lang="pt-BR" dirty="0"/>
          </a:p>
          <a:p>
            <a:pPr marL="0" indent="0">
              <a:buNone/>
            </a:pPr>
            <a:r>
              <a:rPr lang="pt-BR" dirty="0"/>
              <a:t>Projeto de Lei nº 11.021/18, aguarda sanção</a:t>
            </a:r>
          </a:p>
          <a:p>
            <a:pPr marL="0" indent="0" algn="just">
              <a:buNone/>
            </a:pPr>
            <a:endParaRPr lang="pt-BR" dirty="0"/>
          </a:p>
        </p:txBody>
      </p:sp>
    </p:spTree>
    <p:extLst>
      <p:ext uri="{BB962C8B-B14F-4D97-AF65-F5344CB8AC3E}">
        <p14:creationId xmlns:p14="http://schemas.microsoft.com/office/powerpoint/2010/main" val="3412828983"/>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theme/theme1.xml><?xml version="1.0" encoding="utf-8"?>
<a:theme xmlns:a="http://schemas.openxmlformats.org/drawingml/2006/main" name="Tema do Office">
  <a:themeElements>
    <a:clrScheme name="Escritório">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Escritório">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Escritório">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Override1.xml><?xml version="1.0" encoding="utf-8"?>
<a:themeOverride xmlns:a="http://schemas.openxmlformats.org/drawingml/2006/main">
  <a:clrScheme name="Escritório">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Escritório">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Escritório">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docProps/app.xml><?xml version="1.0" encoding="utf-8"?>
<Properties xmlns="http://schemas.openxmlformats.org/officeDocument/2006/extended-properties" xmlns:vt="http://schemas.openxmlformats.org/officeDocument/2006/docPropsVTypes">
  <Template>Retrospect</Template>
  <TotalTime>4462</TotalTime>
  <Words>2139</Words>
  <Application>Microsoft Office PowerPoint</Application>
  <PresentationFormat>Personalizar</PresentationFormat>
  <Paragraphs>435</Paragraphs>
  <Slides>48</Slides>
  <Notes>0</Notes>
  <HiddenSlides>0</HiddenSlides>
  <MMClips>0</MMClips>
  <ScaleCrop>false</ScaleCrop>
  <HeadingPairs>
    <vt:vector size="4" baseType="variant">
      <vt:variant>
        <vt:lpstr>Tema</vt:lpstr>
      </vt:variant>
      <vt:variant>
        <vt:i4>1</vt:i4>
      </vt:variant>
      <vt:variant>
        <vt:lpstr>Títulos de slides</vt:lpstr>
      </vt:variant>
      <vt:variant>
        <vt:i4>48</vt:i4>
      </vt:variant>
    </vt:vector>
  </HeadingPairs>
  <TitlesOfParts>
    <vt:vector size="49" baseType="lpstr">
      <vt:lpstr>Tema do Office</vt:lpstr>
      <vt:lpstr>Apresentação do PowerPoint</vt:lpstr>
      <vt:lpstr>ESTRUTURA DA APRESENTAÇÃO</vt:lpstr>
      <vt:lpstr>1. NECESSIDADE DE MUDANÇAS ELEITORAIS</vt:lpstr>
      <vt:lpstr>Apresentação do PowerPoint</vt:lpstr>
      <vt:lpstr>1. NECESSIDADE DE MUDANÇAS ELEITORAIS</vt:lpstr>
      <vt:lpstr>1. NECESSIDADE DE MUDANÇAS ELEITORAIS</vt:lpstr>
      <vt:lpstr>Apresentação do PowerPoint</vt:lpstr>
      <vt:lpstr>2. MEDIDAS QUE ALTERAM ELEIÇÕES</vt:lpstr>
      <vt:lpstr>3. REFORMA LEGAL</vt:lpstr>
      <vt:lpstr>3. REFORMA LEGAL</vt:lpstr>
      <vt:lpstr>3.1 CALENDÁRIO</vt:lpstr>
      <vt:lpstr>3.1 CALENDÁRIO</vt:lpstr>
      <vt:lpstr>3.1 CALENDÁRIO</vt:lpstr>
      <vt:lpstr>3.1 CALENDÁRIO_PL 11.021/2018</vt:lpstr>
      <vt:lpstr>3.1 CALENDÁRIO</vt:lpstr>
      <vt:lpstr>3.2 PROPAGANDA_PL 11.021/2018</vt:lpstr>
      <vt:lpstr>3.2 PROPAGANDA</vt:lpstr>
      <vt:lpstr>3.2 PROPAGANDA</vt:lpstr>
      <vt:lpstr>3.2 PROPAGANDA</vt:lpstr>
      <vt:lpstr>3.2 PROPAGANDA_PL 11.021/2018</vt:lpstr>
      <vt:lpstr>3.2 PROPAGANDA</vt:lpstr>
      <vt:lpstr>3.2 PROPAGANDA</vt:lpstr>
      <vt:lpstr>3.3 Financiamento e Contabilidade</vt:lpstr>
      <vt:lpstr>Apresentação do PowerPoint</vt:lpstr>
      <vt:lpstr>3.3 Financiamento e Contabilidade</vt:lpstr>
      <vt:lpstr>3.3 Financiamento e Contabilidade</vt:lpstr>
      <vt:lpstr>3.3 Financiamento e Contabilidade</vt:lpstr>
      <vt:lpstr>3.3 Financiamento e Contabilidade</vt:lpstr>
      <vt:lpstr>3.3 Financiamento e Contabilidade</vt:lpstr>
      <vt:lpstr>3.3 Financiamento e Contabilidade</vt:lpstr>
      <vt:lpstr>3.3 Financiamento e Contabilidade</vt:lpstr>
      <vt:lpstr>3.3 CONTABILIDADE_PL 11.021/2018</vt:lpstr>
      <vt:lpstr>3.3 CONTABILIDADE_ PL 11.021/2018</vt:lpstr>
      <vt:lpstr>3.3 CONTABILIDADE_ PL 11.021/2018</vt:lpstr>
      <vt:lpstr>3.3 CONTABILIDADE_PL 11.021/2018</vt:lpstr>
      <vt:lpstr>3.4 Cálculo Eleitoral</vt:lpstr>
      <vt:lpstr>4. REFORMA CONSTITUCIONAL</vt:lpstr>
      <vt:lpstr>4. REFORMA CONSTITUCIONAL</vt:lpstr>
      <vt:lpstr>4. REFORMA CONSTITUCIONAL</vt:lpstr>
      <vt:lpstr>ELEIÇÕES EM MARABÁ</vt:lpstr>
      <vt:lpstr>Apresentação do PowerPoint</vt:lpstr>
      <vt:lpstr>Apresentação do PowerPoint</vt:lpstr>
      <vt:lpstr>Apresentação do PowerPoint</vt:lpstr>
      <vt:lpstr>ELEIÇÕES EM MARABÁ</vt:lpstr>
      <vt:lpstr>ELEIÇÕES EM MARABÁ</vt:lpstr>
      <vt:lpstr>4. REFORMA CONSTITUCIONAL</vt:lpstr>
      <vt:lpstr>4. REFORMA CONSTITUCIONAL</vt:lpstr>
      <vt:lpstr>Apresentação do PowerPoint</vt:lpstr>
    </vt:vector>
  </TitlesOfParts>
  <Company>Senado Federal</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Apresentação do PowerPoint</dc:title>
  <dc:creator>Cláudio Cunha de Oliveira</dc:creator>
  <cp:lastModifiedBy>controle-pc1</cp:lastModifiedBy>
  <cp:revision>296</cp:revision>
  <dcterms:created xsi:type="dcterms:W3CDTF">2016-07-05T18:50:51Z</dcterms:created>
  <dcterms:modified xsi:type="dcterms:W3CDTF">2019-09-25T16:21:09Z</dcterms:modified>
</cp:coreProperties>
</file>